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4"/>
  </p:sldMasterIdLst>
  <p:notesMasterIdLst>
    <p:notesMasterId r:id="rId13"/>
  </p:notesMasterIdLst>
  <p:sldIdLst>
    <p:sldId id="440" r:id="rId5"/>
    <p:sldId id="445" r:id="rId6"/>
    <p:sldId id="441" r:id="rId7"/>
    <p:sldId id="444" r:id="rId8"/>
    <p:sldId id="443" r:id="rId9"/>
    <p:sldId id="442" r:id="rId10"/>
    <p:sldId id="446" r:id="rId11"/>
    <p:sldId id="447"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EBE"/>
    <a:srgbClr val="706F6F"/>
    <a:srgbClr val="999998"/>
    <a:srgbClr val="9E9D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378124-7057-9F02-2395-173AA7492A1C}" v="2876" dt="2025-02-28T07:11:37.877"/>
    <p1510:client id="{32A7FFA3-9CBA-71D2-E7EF-5DDB3655899A}" v="5" dt="2025-02-28T12:43:18.384"/>
    <p1510:client id="{85AA3F24-3D71-BE13-0BE2-204B1579EAEC}" v="232" dt="2025-02-28T07:25:14.796"/>
    <p1510:client id="{ECD32A99-2574-7A05-BDE6-C9CE8B67694E}" v="1568" dt="2025-02-28T17:46:32.752"/>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17C3E4-834A-4FDE-8876-3ED4986C368E}" type="datetimeFigureOut">
              <a:rPr lang="en-US" smtClean="0"/>
              <a:t>8/21/2025</a:t>
            </a:fld>
            <a:endParaRPr lang="en-US"/>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25D16B-934A-4DDA-AA9D-F9317AC24A5D}" type="slidenum">
              <a:rPr lang="en-US" smtClean="0"/>
              <a:t>‹#›</a:t>
            </a:fld>
            <a:endParaRPr lang="en-US"/>
          </a:p>
        </p:txBody>
      </p:sp>
    </p:spTree>
    <p:extLst>
      <p:ext uri="{BB962C8B-B14F-4D97-AF65-F5344CB8AC3E}">
        <p14:creationId xmlns:p14="http://schemas.microsoft.com/office/powerpoint/2010/main" val="2422922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icture">
    <p:spTree>
      <p:nvGrpSpPr>
        <p:cNvPr id="1" name=""/>
        <p:cNvGrpSpPr/>
        <p:nvPr/>
      </p:nvGrpSpPr>
      <p:grpSpPr>
        <a:xfrm>
          <a:off x="0" y="0"/>
          <a:ext cx="0" cy="0"/>
          <a:chOff x="0" y="0"/>
          <a:chExt cx="0" cy="0"/>
        </a:xfrm>
      </p:grpSpPr>
      <p:sp>
        <p:nvSpPr>
          <p:cNvPr id="10" name="Bildplatzhalter 2"/>
          <p:cNvSpPr>
            <a:spLocks noGrp="1"/>
          </p:cNvSpPr>
          <p:nvPr>
            <p:ph type="pic" sz="quarter" idx="14"/>
          </p:nvPr>
        </p:nvSpPr>
        <p:spPr>
          <a:xfrm>
            <a:off x="468000" y="0"/>
            <a:ext cx="11253600" cy="6156000"/>
          </a:xfrm>
        </p:spPr>
        <p:txBody>
          <a:bodyPr lIns="144000" tIns="144000">
            <a:normAutofit/>
          </a:bodyPr>
          <a:lstStyle>
            <a:lvl1pPr>
              <a:defRPr sz="1000"/>
            </a:lvl1pPr>
          </a:lstStyle>
          <a:p>
            <a:r>
              <a:rPr lang="en-US" altLang="ja-JP"/>
              <a:t>Click icon to add picture</a:t>
            </a:r>
            <a:endParaRPr lang="en-US"/>
          </a:p>
        </p:txBody>
      </p:sp>
      <p:sp>
        <p:nvSpPr>
          <p:cNvPr id="12" name="Textplatzhalter 11"/>
          <p:cNvSpPr>
            <a:spLocks noGrp="1"/>
          </p:cNvSpPr>
          <p:nvPr>
            <p:ph type="body" sz="quarter" idx="11" hasCustomPrompt="1"/>
          </p:nvPr>
        </p:nvSpPr>
        <p:spPr>
          <a:xfrm>
            <a:off x="1080000" y="-1"/>
            <a:ext cx="5040000" cy="2592000"/>
          </a:xfrm>
          <a:solidFill>
            <a:schemeClr val="tx2"/>
          </a:solidFill>
        </p:spPr>
        <p:txBody>
          <a:bodyPr lIns="252000" tIns="252000" rIns="252000" bIns="252000" anchor="b" anchorCtr="0">
            <a:noAutofit/>
          </a:bodyPr>
          <a:lstStyle>
            <a:lvl1pPr>
              <a:lnSpc>
                <a:spcPct val="90000"/>
              </a:lnSpc>
              <a:spcAft>
                <a:spcPts val="0"/>
              </a:spcAft>
              <a:defRPr sz="3600" b="1" cap="all" baseline="0">
                <a:solidFill>
                  <a:schemeClr val="bg1"/>
                </a:solidFill>
                <a:latin typeface="+mj-lt"/>
              </a:defRPr>
            </a:lvl1pPr>
            <a:lvl2pPr marL="0" indent="0">
              <a:spcBef>
                <a:spcPts val="600"/>
              </a:spcBef>
              <a:spcAft>
                <a:spcPts val="0"/>
              </a:spcAft>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noProof="0" err="1"/>
              <a:t>Textmasterformat</a:t>
            </a:r>
            <a:br>
              <a:rPr lang="en-US" noProof="0"/>
            </a:br>
            <a:r>
              <a:rPr lang="en-US" noProof="0" err="1"/>
              <a:t>bearbeiten</a:t>
            </a:r>
            <a:endParaRPr lang="en-US" noProof="0"/>
          </a:p>
          <a:p>
            <a:pPr lvl="1"/>
            <a:r>
              <a:rPr lang="en-US" noProof="0" err="1"/>
              <a:t>Zweite</a:t>
            </a:r>
            <a:r>
              <a:rPr lang="en-US" noProof="0"/>
              <a:t> </a:t>
            </a:r>
            <a:r>
              <a:rPr lang="en-US" noProof="0" err="1"/>
              <a:t>Ebene</a:t>
            </a:r>
            <a:endParaRPr lang="en-US" noProof="0"/>
          </a:p>
        </p:txBody>
      </p:sp>
      <p:sp>
        <p:nvSpPr>
          <p:cNvPr id="9" name="Textplatzhalter 11"/>
          <p:cNvSpPr>
            <a:spLocks noGrp="1"/>
          </p:cNvSpPr>
          <p:nvPr>
            <p:ph type="body" sz="quarter" idx="13"/>
          </p:nvPr>
        </p:nvSpPr>
        <p:spPr>
          <a:xfrm>
            <a:off x="1080000" y="2700000"/>
            <a:ext cx="5040000" cy="609737"/>
          </a:xfrm>
          <a:solidFill>
            <a:srgbClr val="9D9D9D"/>
          </a:solidFill>
        </p:spPr>
        <p:txBody>
          <a:bodyPr lIns="252000" tIns="180000" rIns="180000" bIns="180000" anchor="t" anchorCtr="0">
            <a:spAutoFit/>
          </a:bodyPr>
          <a:lstStyle>
            <a:lvl1pPr>
              <a:lnSpc>
                <a:spcPct val="100000"/>
              </a:lnSpc>
              <a:spcBef>
                <a:spcPts val="0"/>
              </a:spcBef>
              <a:spcAft>
                <a:spcPts val="0"/>
              </a:spcAft>
              <a:defRPr sz="1600" b="0" cap="all" baseline="0">
                <a:solidFill>
                  <a:schemeClr val="bg1"/>
                </a:solidFill>
                <a:latin typeface="+mj-lt"/>
              </a:defRPr>
            </a:lvl1pPr>
            <a:lvl2pPr marL="0" indent="0">
              <a:spcBef>
                <a:spcPts val="600"/>
              </a:spcBef>
              <a:spcAft>
                <a:spcPts val="0"/>
              </a:spcAft>
              <a:buNone/>
              <a:defRPr sz="1600" b="0" cap="none">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p:txBody>
      </p:sp>
      <p:pic>
        <p:nvPicPr>
          <p:cNvPr id="5" name="Bild 4" descr="Badge_grey.png" hidden="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84432" y="0"/>
            <a:ext cx="1419800" cy="1275442"/>
          </a:xfrm>
          <a:prstGeom prst="rect">
            <a:avLst/>
          </a:prstGeom>
        </p:spPr>
      </p:pic>
    </p:spTree>
    <p:extLst>
      <p:ext uri="{BB962C8B-B14F-4D97-AF65-F5344CB8AC3E}">
        <p14:creationId xmlns:p14="http://schemas.microsoft.com/office/powerpoint/2010/main" val="3781772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2 Charts">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23" name="Diagrammplatzhalter 8"/>
          <p:cNvSpPr>
            <a:spLocks noGrp="1"/>
          </p:cNvSpPr>
          <p:nvPr>
            <p:ph type="chart" sz="quarter" idx="16"/>
          </p:nvPr>
        </p:nvSpPr>
        <p:spPr>
          <a:xfrm>
            <a:off x="467999" y="1316991"/>
            <a:ext cx="5460584" cy="4248000"/>
          </a:xfrm>
          <a:noFill/>
        </p:spPr>
        <p:txBody>
          <a:bodyPr lIns="144000" tIns="144000" rIns="144000" bIns="144000">
            <a:noAutofit/>
          </a:bodyPr>
          <a:lstStyle/>
          <a:p>
            <a:r>
              <a:rPr lang="en-US" altLang="ja-JP"/>
              <a:t>Click icon to add chart</a:t>
            </a:r>
            <a:endParaRPr lang="en-US"/>
          </a:p>
        </p:txBody>
      </p:sp>
      <p:sp>
        <p:nvSpPr>
          <p:cNvPr id="24" name="Diagrammplatzhalter 8"/>
          <p:cNvSpPr>
            <a:spLocks noGrp="1"/>
          </p:cNvSpPr>
          <p:nvPr>
            <p:ph type="chart" sz="quarter" idx="17"/>
          </p:nvPr>
        </p:nvSpPr>
        <p:spPr>
          <a:xfrm>
            <a:off x="6239416" y="1316991"/>
            <a:ext cx="5460584" cy="4248000"/>
          </a:xfrm>
          <a:noFill/>
        </p:spPr>
        <p:txBody>
          <a:bodyPr lIns="144000" tIns="144000" rIns="144000" bIns="144000">
            <a:noAutofit/>
          </a:bodyPr>
          <a:lstStyle/>
          <a:p>
            <a:r>
              <a:rPr lang="en-US" altLang="ja-JP"/>
              <a:t>Click icon to add chart</a:t>
            </a:r>
            <a:endParaRPr lang="en-US"/>
          </a:p>
        </p:txBody>
      </p:sp>
      <p:cxnSp>
        <p:nvCxnSpPr>
          <p:cNvPr id="7" name="Gerade Verbindung 4">
            <a:extLst>
              <a:ext uri="{FF2B5EF4-FFF2-40B4-BE49-F238E27FC236}">
                <a16:creationId xmlns:a16="http://schemas.microsoft.com/office/drawing/2014/main" id="{2BAE940A-B6B2-4062-A10D-8E38DBE86AC8}"/>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2AE69775-672D-4AA3-8EDA-94057BEF41E6}"/>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173291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Chart large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a:p>
        </p:txBody>
      </p:sp>
      <p:sp>
        <p:nvSpPr>
          <p:cNvPr id="19" name="Diagrammplatzhalter 8"/>
          <p:cNvSpPr>
            <a:spLocks noGrp="1"/>
          </p:cNvSpPr>
          <p:nvPr>
            <p:ph type="chart" sz="quarter" idx="16"/>
          </p:nvPr>
        </p:nvSpPr>
        <p:spPr>
          <a:xfrm>
            <a:off x="468000" y="1316991"/>
            <a:ext cx="8712000" cy="4068000"/>
          </a:xfrm>
          <a:noFill/>
        </p:spPr>
        <p:txBody>
          <a:bodyPr lIns="144000" tIns="144000" rIns="144000" bIns="144000">
            <a:noAutofit/>
          </a:bodyPr>
          <a:lstStyle/>
          <a:p>
            <a:r>
              <a:rPr lang="en-US" altLang="ja-JP"/>
              <a:t>Click icon to add chart</a:t>
            </a:r>
            <a:endParaRPr lang="en-US"/>
          </a:p>
        </p:txBody>
      </p:sp>
      <p:sp>
        <p:nvSpPr>
          <p:cNvPr id="20"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cxnSp>
        <p:nvCxnSpPr>
          <p:cNvPr id="7" name="Gerade Verbindung 4">
            <a:extLst>
              <a:ext uri="{FF2B5EF4-FFF2-40B4-BE49-F238E27FC236}">
                <a16:creationId xmlns:a16="http://schemas.microsoft.com/office/drawing/2014/main" id="{D3A74278-5E33-47CA-ADB1-29C6159D0314}"/>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D4728CF0-38B4-4893-A4B1-B1730B2CF536}"/>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240299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large + caption ">
    <p:spTree>
      <p:nvGrpSpPr>
        <p:cNvPr id="1" name=""/>
        <p:cNvGrpSpPr/>
        <p:nvPr/>
      </p:nvGrpSpPr>
      <p:grpSpPr>
        <a:xfrm>
          <a:off x="0" y="0"/>
          <a:ext cx="0" cy="0"/>
          <a:chOff x="0" y="0"/>
          <a:chExt cx="0" cy="0"/>
        </a:xfrm>
      </p:grpSpPr>
      <p:sp>
        <p:nvSpPr>
          <p:cNvPr id="20" name="Textplatzhalter 6"/>
          <p:cNvSpPr>
            <a:spLocks noGrp="1"/>
          </p:cNvSpPr>
          <p:nvPr>
            <p:ph type="body" sz="quarter" idx="17"/>
          </p:nvPr>
        </p:nvSpPr>
        <p:spPr>
          <a:xfrm>
            <a:off x="468000" y="5940000"/>
            <a:ext cx="11244575" cy="234744"/>
          </a:xfrm>
        </p:spPr>
        <p:txBody>
          <a:bodyPr>
            <a:noAutofit/>
          </a:bodyPr>
          <a:lstStyle>
            <a:lvl1pPr>
              <a:defRPr sz="1400"/>
            </a:lvl1pPr>
            <a:lvl2pPr marL="0" indent="0">
              <a:buNone/>
              <a:defRPr sz="1400"/>
            </a:lvl2pPr>
            <a:lvl3pPr>
              <a:defRPr sz="1400"/>
            </a:lvl3pPr>
            <a:lvl4pPr>
              <a:defRPr sz="1400"/>
            </a:lvl4pPr>
            <a:lvl5pPr>
              <a:defRPr sz="1400"/>
            </a:lvl5pPr>
          </a:lstStyle>
          <a:p>
            <a:pPr lvl="0"/>
            <a:r>
              <a:rPr lang="en-US" altLang="ja-JP" noProof="0"/>
              <a:t>Click to edit Master text styles</a:t>
            </a:r>
          </a:p>
        </p:txBody>
      </p:sp>
      <p:sp>
        <p:nvSpPr>
          <p:cNvPr id="4" name="コンテンツ プレースホルダー 3"/>
          <p:cNvSpPr>
            <a:spLocks noGrp="1"/>
          </p:cNvSpPr>
          <p:nvPr>
            <p:ph sz="quarter" idx="18"/>
          </p:nvPr>
        </p:nvSpPr>
        <p:spPr>
          <a:xfrm>
            <a:off x="460375" y="540000"/>
            <a:ext cx="11261725" cy="1875385"/>
          </a:xfrm>
        </p:spPr>
        <p:txBody>
          <a:bodyPr/>
          <a:lstStyle/>
          <a:p>
            <a:pPr lvl="0"/>
            <a:r>
              <a:rPr kumimoji="1" lang="en-US" altLang="ja-JP" noProof="0"/>
              <a:t>Click to edit Master text styles</a:t>
            </a:r>
          </a:p>
          <a:p>
            <a:pPr lvl="1"/>
            <a:r>
              <a:rPr kumimoji="1" lang="en-US" altLang="ja-JP" noProof="0"/>
              <a:t>Second level</a:t>
            </a:r>
          </a:p>
          <a:p>
            <a:pPr lvl="2"/>
            <a:r>
              <a:rPr kumimoji="1" lang="en-US" altLang="ja-JP" noProof="0"/>
              <a:t>Third level</a:t>
            </a:r>
          </a:p>
          <a:p>
            <a:pPr lvl="3"/>
            <a:r>
              <a:rPr kumimoji="1" lang="en-US" altLang="ja-JP" noProof="0"/>
              <a:t>Fourth level</a:t>
            </a:r>
          </a:p>
          <a:p>
            <a:pPr lvl="4"/>
            <a:r>
              <a:rPr kumimoji="1" lang="en-US" altLang="ja-JP" noProof="0"/>
              <a:t>Fifth level</a:t>
            </a:r>
            <a:endParaRPr kumimoji="1" lang="en-US" noProof="0"/>
          </a:p>
        </p:txBody>
      </p:sp>
      <p:sp>
        <p:nvSpPr>
          <p:cNvPr id="7" name="テキスト ボックス 6">
            <a:extLst>
              <a:ext uri="{FF2B5EF4-FFF2-40B4-BE49-F238E27FC236}">
                <a16:creationId xmlns:a16="http://schemas.microsoft.com/office/drawing/2014/main" id="{E44D5E23-B915-4847-AEAE-600DBB5D7A81}"/>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546860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4 Charts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a:p>
        </p:txBody>
      </p:sp>
      <p:sp>
        <p:nvSpPr>
          <p:cNvPr id="23" name="Diagrammplatzhalter 8"/>
          <p:cNvSpPr>
            <a:spLocks noGrp="1"/>
          </p:cNvSpPr>
          <p:nvPr>
            <p:ph type="chart" sz="quarter" idx="16"/>
          </p:nvPr>
        </p:nvSpPr>
        <p:spPr>
          <a:xfrm>
            <a:off x="468000" y="1316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a:p>
        </p:txBody>
      </p:sp>
      <p:sp>
        <p:nvSpPr>
          <p:cNvPr id="24"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sp>
        <p:nvSpPr>
          <p:cNvPr id="25" name="Diagrammplatzhalter 8"/>
          <p:cNvSpPr>
            <a:spLocks noGrp="1"/>
          </p:cNvSpPr>
          <p:nvPr>
            <p:ph type="chart" sz="quarter" idx="18"/>
          </p:nvPr>
        </p:nvSpPr>
        <p:spPr>
          <a:xfrm>
            <a:off x="4907408" y="1316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a:p>
        </p:txBody>
      </p:sp>
      <p:sp>
        <p:nvSpPr>
          <p:cNvPr id="26" name="Diagrammplatzhalter 8"/>
          <p:cNvSpPr>
            <a:spLocks noGrp="1"/>
          </p:cNvSpPr>
          <p:nvPr>
            <p:ph type="chart" sz="quarter" idx="19"/>
          </p:nvPr>
        </p:nvSpPr>
        <p:spPr>
          <a:xfrm>
            <a:off x="468000" y="3620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a:p>
        </p:txBody>
      </p:sp>
      <p:sp>
        <p:nvSpPr>
          <p:cNvPr id="27" name="Diagrammplatzhalter 8"/>
          <p:cNvSpPr>
            <a:spLocks noGrp="1"/>
          </p:cNvSpPr>
          <p:nvPr>
            <p:ph type="chart" sz="quarter" idx="20"/>
          </p:nvPr>
        </p:nvSpPr>
        <p:spPr>
          <a:xfrm>
            <a:off x="4907408" y="3620991"/>
            <a:ext cx="4272592" cy="2160000"/>
          </a:xfrm>
          <a:noFill/>
          <a:ln w="6350">
            <a:solidFill>
              <a:schemeClr val="bg2">
                <a:lumMod val="90000"/>
              </a:schemeClr>
            </a:solidFill>
          </a:ln>
        </p:spPr>
        <p:txBody>
          <a:bodyPr lIns="144000" tIns="144000" rIns="144000" bIns="144000">
            <a:noAutofit/>
          </a:bodyPr>
          <a:lstStyle/>
          <a:p>
            <a:r>
              <a:rPr lang="en-US" altLang="ja-JP"/>
              <a:t>Click icon to add chart</a:t>
            </a:r>
            <a:endParaRPr lang="en-US"/>
          </a:p>
        </p:txBody>
      </p:sp>
      <p:cxnSp>
        <p:nvCxnSpPr>
          <p:cNvPr id="10" name="Gerade Verbindung 4">
            <a:extLst>
              <a:ext uri="{FF2B5EF4-FFF2-40B4-BE49-F238E27FC236}">
                <a16:creationId xmlns:a16="http://schemas.microsoft.com/office/drawing/2014/main" id="{52C5DDBA-90B9-4961-A14B-98B9546E714F}"/>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E1F78BC6-0B72-4CC4-A317-57441D7DC260}"/>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1061197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Table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a:p>
        </p:txBody>
      </p:sp>
      <p:sp>
        <p:nvSpPr>
          <p:cNvPr id="19"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sp>
        <p:nvSpPr>
          <p:cNvPr id="20" name="Tabellenplatzhalter 8"/>
          <p:cNvSpPr>
            <a:spLocks noGrp="1"/>
          </p:cNvSpPr>
          <p:nvPr>
            <p:ph type="tbl" sz="quarter" idx="18"/>
          </p:nvPr>
        </p:nvSpPr>
        <p:spPr>
          <a:xfrm>
            <a:off x="468000" y="1424991"/>
            <a:ext cx="8711997" cy="4248000"/>
          </a:xfrm>
        </p:spPr>
        <p:txBody>
          <a:bodyPr/>
          <a:lstStyle/>
          <a:p>
            <a:r>
              <a:rPr lang="en-US" altLang="ja-JP"/>
              <a:t>Click icon to add table</a:t>
            </a:r>
            <a:endParaRPr lang="en-US"/>
          </a:p>
        </p:txBody>
      </p:sp>
      <p:cxnSp>
        <p:nvCxnSpPr>
          <p:cNvPr id="7" name="Gerade Verbindung 4">
            <a:extLst>
              <a:ext uri="{FF2B5EF4-FFF2-40B4-BE49-F238E27FC236}">
                <a16:creationId xmlns:a16="http://schemas.microsoft.com/office/drawing/2014/main" id="{E5422D39-5700-42E9-887F-A22446232645}"/>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6FF0E8D3-434B-43F4-ACAB-F8D5845A79BD}"/>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640067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_picture ">
    <p:spTree>
      <p:nvGrpSpPr>
        <p:cNvPr id="1" name=""/>
        <p:cNvGrpSpPr/>
        <p:nvPr/>
      </p:nvGrpSpPr>
      <p:grpSpPr>
        <a:xfrm>
          <a:off x="0" y="0"/>
          <a:ext cx="0" cy="0"/>
          <a:chOff x="0" y="0"/>
          <a:chExt cx="0" cy="0"/>
        </a:xfrm>
      </p:grpSpPr>
      <p:sp>
        <p:nvSpPr>
          <p:cNvPr id="4" name="Bildplatzhalter 3"/>
          <p:cNvSpPr>
            <a:spLocks noGrp="1"/>
          </p:cNvSpPr>
          <p:nvPr>
            <p:ph type="pic" sz="quarter" idx="15"/>
          </p:nvPr>
        </p:nvSpPr>
        <p:spPr>
          <a:xfrm>
            <a:off x="468000" y="540000"/>
            <a:ext cx="11253600" cy="5616000"/>
          </a:xfrm>
          <a:noFill/>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a:p>
        </p:txBody>
      </p:sp>
      <p:sp>
        <p:nvSpPr>
          <p:cNvPr id="5" name="Textplatzhalter 11"/>
          <p:cNvSpPr>
            <a:spLocks noGrp="1"/>
          </p:cNvSpPr>
          <p:nvPr>
            <p:ph type="body" sz="quarter" idx="11"/>
          </p:nvPr>
        </p:nvSpPr>
        <p:spPr>
          <a:xfrm>
            <a:off x="468000" y="1080000"/>
            <a:ext cx="7920000" cy="1500237"/>
          </a:xfrm>
          <a:solidFill>
            <a:schemeClr val="tx2"/>
          </a:solidFill>
        </p:spPr>
        <p:txBody>
          <a:bodyPr wrap="square" lIns="252000" tIns="180000" rIns="180000" bIns="180000">
            <a:spAutoFit/>
          </a:bodyPr>
          <a:lstStyle>
            <a:lvl1pPr>
              <a:defRPr sz="3600" b="1" cap="all" baseline="0">
                <a:solidFill>
                  <a:schemeClr val="bg1"/>
                </a:solidFill>
                <a:latin typeface="+mj-lt"/>
              </a:defRPr>
            </a:lvl1pPr>
            <a:lvl2pPr marL="0" indent="0">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a:p>
            <a:pPr lvl="1"/>
            <a:r>
              <a:rPr lang="en-US" altLang="ja-JP" noProof="0"/>
              <a:t>Second level</a:t>
            </a:r>
          </a:p>
        </p:txBody>
      </p:sp>
      <p:sp>
        <p:nvSpPr>
          <p:cNvPr id="8" name="テキスト ボックス 7">
            <a:extLst>
              <a:ext uri="{FF2B5EF4-FFF2-40B4-BE49-F238E27FC236}">
                <a16:creationId xmlns:a16="http://schemas.microsoft.com/office/drawing/2014/main" id="{0C07C9A7-2C7A-479E-8A14-E5E5068DFD5E}"/>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392457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_grey">
    <p:spTree>
      <p:nvGrpSpPr>
        <p:cNvPr id="1" name=""/>
        <p:cNvGrpSpPr/>
        <p:nvPr/>
      </p:nvGrpSpPr>
      <p:grpSpPr>
        <a:xfrm>
          <a:off x="0" y="0"/>
          <a:ext cx="0" cy="0"/>
          <a:chOff x="0" y="0"/>
          <a:chExt cx="0" cy="0"/>
        </a:xfrm>
      </p:grpSpPr>
      <p:sp>
        <p:nvSpPr>
          <p:cNvPr id="6" name="Rechteck 5"/>
          <p:cNvSpPr/>
          <p:nvPr userDrawn="1"/>
        </p:nvSpPr>
        <p:spPr>
          <a:xfrm>
            <a:off x="479376" y="540000"/>
            <a:ext cx="11253600" cy="561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extplatzhalter 11"/>
          <p:cNvSpPr>
            <a:spLocks noGrp="1"/>
          </p:cNvSpPr>
          <p:nvPr>
            <p:ph type="body" sz="quarter" idx="11"/>
          </p:nvPr>
        </p:nvSpPr>
        <p:spPr>
          <a:xfrm>
            <a:off x="468000" y="1080000"/>
            <a:ext cx="7920000" cy="1500237"/>
          </a:xfrm>
          <a:solidFill>
            <a:schemeClr val="tx2"/>
          </a:solidFill>
        </p:spPr>
        <p:txBody>
          <a:bodyPr lIns="252000" tIns="180000" rIns="180000" bIns="180000">
            <a:spAutoFit/>
          </a:bodyPr>
          <a:lstStyle>
            <a:lvl1pPr>
              <a:defRPr sz="3600" b="1" cap="all" baseline="0">
                <a:solidFill>
                  <a:schemeClr val="bg1"/>
                </a:solidFill>
                <a:latin typeface="+mj-lt"/>
              </a:defRPr>
            </a:lvl1pPr>
            <a:lvl2pPr marL="0" indent="0">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a:p>
            <a:pPr lvl="1"/>
            <a:r>
              <a:rPr lang="en-US" altLang="ja-JP" noProof="0"/>
              <a:t>Second level</a:t>
            </a:r>
          </a:p>
        </p:txBody>
      </p:sp>
      <p:sp>
        <p:nvSpPr>
          <p:cNvPr id="4" name="テキスト ボックス 3">
            <a:extLst>
              <a:ext uri="{FF2B5EF4-FFF2-40B4-BE49-F238E27FC236}">
                <a16:creationId xmlns:a16="http://schemas.microsoft.com/office/drawing/2014/main" id="{9215D4EC-C520-47A7-A87B-61E2B6F34AB7}"/>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1120298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d_Slide">
    <p:spTree>
      <p:nvGrpSpPr>
        <p:cNvPr id="1" name=""/>
        <p:cNvGrpSpPr/>
        <p:nvPr/>
      </p:nvGrpSpPr>
      <p:grpSpPr>
        <a:xfrm>
          <a:off x="0" y="0"/>
          <a:ext cx="0" cy="0"/>
          <a:chOff x="0" y="0"/>
          <a:chExt cx="0" cy="0"/>
        </a:xfrm>
      </p:grpSpPr>
      <p:sp>
        <p:nvSpPr>
          <p:cNvPr id="6" name="Rechteck 5"/>
          <p:cNvSpPr/>
          <p:nvPr userDrawn="1"/>
        </p:nvSpPr>
        <p:spPr>
          <a:xfrm>
            <a:off x="468000" y="540000"/>
            <a:ext cx="11253600" cy="561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platzhalter 13"/>
          <p:cNvSpPr>
            <a:spLocks noGrp="1"/>
          </p:cNvSpPr>
          <p:nvPr>
            <p:ph type="body" sz="quarter" idx="13"/>
          </p:nvPr>
        </p:nvSpPr>
        <p:spPr>
          <a:xfrm>
            <a:off x="1080000" y="1387018"/>
            <a:ext cx="5280000" cy="300339"/>
          </a:xfrm>
        </p:spPr>
        <p:txBody>
          <a:bodyPr wrap="square">
            <a:spAutoFit/>
          </a:bodyPr>
          <a:lstStyle>
            <a:lvl1pPr>
              <a:spcAft>
                <a:spcPts val="0"/>
              </a:spcAft>
              <a:defRPr sz="1800" b="1" cap="none" baseline="0">
                <a:solidFill>
                  <a:schemeClr val="bg1"/>
                </a:solidFill>
                <a:latin typeface="+mj-lt"/>
              </a:defRPr>
            </a:lvl1pPr>
            <a:lvl2pPr>
              <a:defRPr sz="1100" b="1" cap="all" baseline="0">
                <a:latin typeface="+mj-lt"/>
              </a:defRPr>
            </a:lvl2pPr>
            <a:lvl3pPr>
              <a:defRPr sz="1100" b="1" cap="all" baseline="0">
                <a:latin typeface="+mj-lt"/>
              </a:defRPr>
            </a:lvl3pPr>
            <a:lvl4pPr>
              <a:defRPr sz="1100" b="1" cap="all" baseline="0">
                <a:latin typeface="+mj-lt"/>
              </a:defRPr>
            </a:lvl4pPr>
            <a:lvl5pPr>
              <a:defRPr sz="1100" b="1" cap="all" baseline="0">
                <a:latin typeface="+mj-lt"/>
              </a:defRPr>
            </a:lvl5pPr>
          </a:lstStyle>
          <a:p>
            <a:pPr lvl="0"/>
            <a:r>
              <a:rPr lang="en-US" altLang="ja-JP" noProof="0"/>
              <a:t>Click to edit Master text styles</a:t>
            </a:r>
          </a:p>
        </p:txBody>
      </p:sp>
      <p:cxnSp>
        <p:nvCxnSpPr>
          <p:cNvPr id="8" name="Gerade Verbindung 7"/>
          <p:cNvCxnSpPr/>
          <p:nvPr userDrawn="1"/>
        </p:nvCxnSpPr>
        <p:spPr>
          <a:xfrm>
            <a:off x="1080000" y="1124744"/>
            <a:ext cx="2400000" cy="0"/>
          </a:xfrm>
          <a:prstGeom prst="line">
            <a:avLst/>
          </a:prstGeom>
          <a:ln w="38100">
            <a:solidFill>
              <a:schemeClr val="bg1"/>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43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grey">
    <p:spTree>
      <p:nvGrpSpPr>
        <p:cNvPr id="1" name=""/>
        <p:cNvGrpSpPr/>
        <p:nvPr/>
      </p:nvGrpSpPr>
      <p:grpSpPr>
        <a:xfrm>
          <a:off x="0" y="0"/>
          <a:ext cx="0" cy="0"/>
          <a:chOff x="0" y="0"/>
          <a:chExt cx="0" cy="0"/>
        </a:xfrm>
      </p:grpSpPr>
      <p:sp>
        <p:nvSpPr>
          <p:cNvPr id="10" name="Rechteck 9"/>
          <p:cNvSpPr/>
          <p:nvPr userDrawn="1"/>
        </p:nvSpPr>
        <p:spPr>
          <a:xfrm>
            <a:off x="468000" y="0"/>
            <a:ext cx="11253600" cy="615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platzhalter 11"/>
          <p:cNvSpPr>
            <a:spLocks noGrp="1"/>
          </p:cNvSpPr>
          <p:nvPr>
            <p:ph type="body" sz="quarter" idx="11" hasCustomPrompt="1"/>
          </p:nvPr>
        </p:nvSpPr>
        <p:spPr>
          <a:xfrm>
            <a:off x="1080000" y="-1"/>
            <a:ext cx="5040000" cy="2592000"/>
          </a:xfrm>
          <a:solidFill>
            <a:schemeClr val="tx2"/>
          </a:solidFill>
        </p:spPr>
        <p:txBody>
          <a:bodyPr lIns="252000" tIns="252000" rIns="180000" bIns="252000" anchor="b" anchorCtr="0">
            <a:noAutofit/>
          </a:bodyPr>
          <a:lstStyle>
            <a:lvl1pPr>
              <a:lnSpc>
                <a:spcPct val="90000"/>
              </a:lnSpc>
              <a:spcAft>
                <a:spcPts val="0"/>
              </a:spcAft>
              <a:defRPr sz="3600" b="1" cap="all" baseline="0">
                <a:solidFill>
                  <a:schemeClr val="bg1"/>
                </a:solidFill>
                <a:latin typeface="+mj-lt"/>
              </a:defRPr>
            </a:lvl1pPr>
            <a:lvl2pPr marL="0" indent="0">
              <a:spcBef>
                <a:spcPts val="600"/>
              </a:spcBef>
              <a:spcAft>
                <a:spcPts val="0"/>
              </a:spcAft>
              <a:buNone/>
              <a:defRPr sz="2000" b="1" cap="all">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noProof="0" err="1"/>
              <a:t>Textmasterformat</a:t>
            </a:r>
            <a:br>
              <a:rPr lang="en-US" noProof="0"/>
            </a:br>
            <a:r>
              <a:rPr lang="en-US" noProof="0" err="1"/>
              <a:t>bearbeiten</a:t>
            </a:r>
            <a:endParaRPr lang="en-US" noProof="0"/>
          </a:p>
          <a:p>
            <a:pPr lvl="1"/>
            <a:r>
              <a:rPr lang="en-US" noProof="0" err="1"/>
              <a:t>Zweite</a:t>
            </a:r>
            <a:r>
              <a:rPr lang="en-US" noProof="0"/>
              <a:t> </a:t>
            </a:r>
            <a:r>
              <a:rPr lang="en-US" noProof="0" err="1"/>
              <a:t>Ebene</a:t>
            </a:r>
            <a:endParaRPr lang="en-US" noProof="0"/>
          </a:p>
        </p:txBody>
      </p:sp>
      <p:sp>
        <p:nvSpPr>
          <p:cNvPr id="9" name="Textplatzhalter 11"/>
          <p:cNvSpPr>
            <a:spLocks noGrp="1"/>
          </p:cNvSpPr>
          <p:nvPr>
            <p:ph type="body" sz="quarter" idx="13"/>
          </p:nvPr>
        </p:nvSpPr>
        <p:spPr>
          <a:xfrm>
            <a:off x="1080000" y="2700000"/>
            <a:ext cx="5040000" cy="609737"/>
          </a:xfrm>
          <a:solidFill>
            <a:schemeClr val="bg1"/>
          </a:solidFill>
        </p:spPr>
        <p:txBody>
          <a:bodyPr lIns="252000" tIns="180000" rIns="180000" bIns="180000" anchor="t" anchorCtr="0">
            <a:spAutoFit/>
          </a:bodyPr>
          <a:lstStyle>
            <a:lvl1pPr>
              <a:lnSpc>
                <a:spcPct val="100000"/>
              </a:lnSpc>
              <a:spcBef>
                <a:spcPts val="0"/>
              </a:spcBef>
              <a:spcAft>
                <a:spcPts val="0"/>
              </a:spcAft>
              <a:defRPr sz="1600" b="0" cap="all" baseline="0">
                <a:solidFill>
                  <a:schemeClr val="accent1"/>
                </a:solidFill>
                <a:latin typeface="+mj-lt"/>
              </a:defRPr>
            </a:lvl1pPr>
            <a:lvl2pPr marL="0" indent="0">
              <a:spcBef>
                <a:spcPts val="600"/>
              </a:spcBef>
              <a:spcAft>
                <a:spcPts val="0"/>
              </a:spcAft>
              <a:buNone/>
              <a:defRPr sz="1600" b="0" cap="none">
                <a:solidFill>
                  <a:schemeClr val="bg1"/>
                </a:solidFill>
                <a:latin typeface="+mj-lt"/>
              </a:defRPr>
            </a:lvl2pPr>
            <a:lvl3pPr>
              <a:defRPr b="1">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en-US" altLang="ja-JP" noProof="0"/>
              <a:t>Click to edit Master text styles</a:t>
            </a:r>
          </a:p>
        </p:txBody>
      </p:sp>
    </p:spTree>
    <p:extLst>
      <p:ext uri="{BB962C8B-B14F-4D97-AF65-F5344CB8AC3E}">
        <p14:creationId xmlns:p14="http://schemas.microsoft.com/office/powerpoint/2010/main" val="1365875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4" name="Inhaltsplatzhalter 2"/>
          <p:cNvSpPr>
            <a:spLocks noGrp="1"/>
          </p:cNvSpPr>
          <p:nvPr>
            <p:ph idx="1"/>
          </p:nvPr>
        </p:nvSpPr>
        <p:spPr>
          <a:xfrm>
            <a:off x="468000" y="1424991"/>
            <a:ext cx="11244574" cy="283153"/>
          </a:xfrm>
          <a:ln>
            <a:noFill/>
          </a:ln>
        </p:spPr>
        <p:txBody>
          <a:bodyPr wrap="square">
            <a:spAutoFit/>
          </a:bodyPr>
          <a:lstStyle>
            <a:lvl1pPr marL="177800" indent="-177800">
              <a:spcAft>
                <a:spcPts val="1800"/>
              </a:spcAft>
              <a:buClr>
                <a:schemeClr val="tx2"/>
              </a:buClr>
              <a:buFont typeface="Wingdings" panose="05000000000000000000" pitchFamily="2" charset="2"/>
              <a:buChar char="§"/>
              <a:tabLst>
                <a:tab pos="7177088" algn="r"/>
              </a:tabLst>
              <a:defRPr sz="1600"/>
            </a:lvl1pPr>
          </a:lstStyle>
          <a:p>
            <a:pPr lvl="0"/>
            <a:r>
              <a:rPr lang="en-US" altLang="ja-JP" noProof="0"/>
              <a:t>Click to edit Master text styles</a:t>
            </a:r>
          </a:p>
        </p:txBody>
      </p:sp>
      <p:cxnSp>
        <p:nvCxnSpPr>
          <p:cNvPr id="6" name="Gerade Verbindung 4">
            <a:extLst>
              <a:ext uri="{FF2B5EF4-FFF2-40B4-BE49-F238E27FC236}">
                <a16:creationId xmlns:a16="http://schemas.microsoft.com/office/drawing/2014/main" id="{57979797-8531-40C9-AA25-B52E6916CE05}"/>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CCA12777-30D4-4D1C-8DE6-98573AE3C7ED}"/>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774000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ontent">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4" name="Inhaltsplatzhalter 2"/>
          <p:cNvSpPr>
            <a:spLocks noGrp="1"/>
          </p:cNvSpPr>
          <p:nvPr>
            <p:ph idx="1"/>
          </p:nvPr>
        </p:nvSpPr>
        <p:spPr>
          <a:xfrm>
            <a:off x="468000" y="1424991"/>
            <a:ext cx="11244574" cy="1887696"/>
          </a:xfrm>
        </p:spPr>
        <p:txBody>
          <a:bodyPr/>
          <a:lstStyle>
            <a:lvl1pPr>
              <a:lnSpc>
                <a:spcPct val="120000"/>
              </a:lnSpc>
              <a:spcBef>
                <a:spcPts val="0"/>
              </a:spcBef>
              <a:spcAft>
                <a:spcPts val="800"/>
              </a:spcAft>
              <a:defRPr sz="1600"/>
            </a:lvl1pPr>
            <a:lvl2pPr>
              <a:lnSpc>
                <a:spcPct val="120000"/>
              </a:lnSpc>
              <a:spcBef>
                <a:spcPts val="0"/>
              </a:spcBef>
              <a:spcAft>
                <a:spcPts val="800"/>
              </a:spcAft>
              <a:defRPr sz="1600"/>
            </a:lvl2pPr>
            <a:lvl3pPr>
              <a:lnSpc>
                <a:spcPct val="120000"/>
              </a:lnSpc>
              <a:spcBef>
                <a:spcPts val="0"/>
              </a:spcBef>
              <a:spcAft>
                <a:spcPts val="800"/>
              </a:spcAft>
              <a:defRPr sz="1600"/>
            </a:lvl3pPr>
            <a:lvl4pPr>
              <a:lnSpc>
                <a:spcPct val="120000"/>
              </a:lnSpc>
              <a:spcBef>
                <a:spcPts val="0"/>
              </a:spcBef>
              <a:spcAft>
                <a:spcPts val="800"/>
              </a:spcAft>
              <a:defRPr sz="1600"/>
            </a:lvl4pPr>
            <a:lvl5pPr>
              <a:lnSpc>
                <a:spcPct val="120000"/>
              </a:lnSpc>
              <a:spcBef>
                <a:spcPts val="0"/>
              </a:spcBef>
              <a:spcAft>
                <a:spcPts val="800"/>
              </a:spcAft>
              <a:defRPr sz="1600"/>
            </a:lvl5p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a:p>
        </p:txBody>
      </p:sp>
      <p:cxnSp>
        <p:nvCxnSpPr>
          <p:cNvPr id="6" name="Gerade Verbindung 4">
            <a:extLst>
              <a:ext uri="{FF2B5EF4-FFF2-40B4-BE49-F238E27FC236}">
                <a16:creationId xmlns:a16="http://schemas.microsoft.com/office/drawing/2014/main" id="{A15355D3-CEB8-489E-88A7-11B56E874514}"/>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628D4BE4-8D41-47B8-82B8-4716B88FC765}"/>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580911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Text 2col">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13" name="Textplatzhalter 4"/>
          <p:cNvSpPr>
            <a:spLocks noGrp="1"/>
          </p:cNvSpPr>
          <p:nvPr>
            <p:ph type="body" sz="quarter" idx="14"/>
          </p:nvPr>
        </p:nvSpPr>
        <p:spPr>
          <a:xfrm>
            <a:off x="467999" y="1424991"/>
            <a:ext cx="5436506"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a:p>
        </p:txBody>
      </p:sp>
      <p:sp>
        <p:nvSpPr>
          <p:cNvPr id="14" name="Textplatzhalter 4"/>
          <p:cNvSpPr>
            <a:spLocks noGrp="1"/>
          </p:cNvSpPr>
          <p:nvPr>
            <p:ph type="body" sz="quarter" idx="15"/>
          </p:nvPr>
        </p:nvSpPr>
        <p:spPr>
          <a:xfrm>
            <a:off x="6276068" y="1424991"/>
            <a:ext cx="5436506"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a:p>
        </p:txBody>
      </p:sp>
      <p:cxnSp>
        <p:nvCxnSpPr>
          <p:cNvPr id="7" name="Gerade Verbindung 4">
            <a:extLst>
              <a:ext uri="{FF2B5EF4-FFF2-40B4-BE49-F238E27FC236}">
                <a16:creationId xmlns:a16="http://schemas.microsoft.com/office/drawing/2014/main" id="{BE3FFBE7-B0B8-40F2-A1F7-6933ED5360BE}"/>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5EAF2150-6F57-40CA-BDAB-D10D46B6BCF5}"/>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490396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Text +1 Picture">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13" name="Textplatzhalter 4"/>
          <p:cNvSpPr>
            <a:spLocks noGrp="1"/>
          </p:cNvSpPr>
          <p:nvPr>
            <p:ph type="body" sz="quarter" idx="14"/>
          </p:nvPr>
        </p:nvSpPr>
        <p:spPr>
          <a:xfrm>
            <a:off x="467999" y="1424991"/>
            <a:ext cx="5424002"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a:p>
        </p:txBody>
      </p:sp>
      <p:sp>
        <p:nvSpPr>
          <p:cNvPr id="15" name="Bildplatzhalter 3"/>
          <p:cNvSpPr>
            <a:spLocks noGrp="1"/>
          </p:cNvSpPr>
          <p:nvPr>
            <p:ph type="pic" sz="quarter" idx="15"/>
          </p:nvPr>
        </p:nvSpPr>
        <p:spPr>
          <a:xfrm>
            <a:off x="6300000" y="1424991"/>
            <a:ext cx="5400000" cy="4248000"/>
          </a:xfrm>
          <a:ln w="6350">
            <a:noFill/>
          </a:ln>
        </p:spPr>
        <p:txBody>
          <a:bodyPr lIns="144000" tIns="144000">
            <a:normAutofit/>
          </a:bodyPr>
          <a:lstStyle>
            <a:lvl1pPr>
              <a:defRPr sz="1000"/>
            </a:lvl1pPr>
          </a:lstStyle>
          <a:p>
            <a:r>
              <a:rPr lang="en-US" altLang="ja-JP"/>
              <a:t>Click icon to add picture</a:t>
            </a:r>
            <a:endParaRPr lang="en-US"/>
          </a:p>
        </p:txBody>
      </p:sp>
      <p:cxnSp>
        <p:nvCxnSpPr>
          <p:cNvPr id="7" name="Gerade Verbindung 4">
            <a:extLst>
              <a:ext uri="{FF2B5EF4-FFF2-40B4-BE49-F238E27FC236}">
                <a16:creationId xmlns:a16="http://schemas.microsoft.com/office/drawing/2014/main" id="{A82DFE47-0884-463E-8FD8-434DEC37F45F}"/>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7C55447A-6505-45C3-AE39-4AE7D090C022}"/>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23624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Text + 4 pictures">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13" name="Textplatzhalter 4"/>
          <p:cNvSpPr>
            <a:spLocks noGrp="1"/>
          </p:cNvSpPr>
          <p:nvPr>
            <p:ph type="body" sz="quarter" idx="14"/>
          </p:nvPr>
        </p:nvSpPr>
        <p:spPr>
          <a:xfrm>
            <a:off x="467999" y="1424991"/>
            <a:ext cx="5424002"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a:p>
        </p:txBody>
      </p:sp>
      <p:sp>
        <p:nvSpPr>
          <p:cNvPr id="14" name="Bildplatzhalter 3"/>
          <p:cNvSpPr>
            <a:spLocks noGrp="1"/>
          </p:cNvSpPr>
          <p:nvPr>
            <p:ph type="pic" sz="quarter" idx="15"/>
          </p:nvPr>
        </p:nvSpPr>
        <p:spPr>
          <a:xfrm>
            <a:off x="6300000" y="1424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a:p>
        </p:txBody>
      </p:sp>
      <p:sp>
        <p:nvSpPr>
          <p:cNvPr id="16" name="Bildplatzhalter 3"/>
          <p:cNvSpPr>
            <a:spLocks noGrp="1"/>
          </p:cNvSpPr>
          <p:nvPr>
            <p:ph type="pic" sz="quarter" idx="16"/>
          </p:nvPr>
        </p:nvSpPr>
        <p:spPr>
          <a:xfrm>
            <a:off x="9072352" y="1424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a:p>
        </p:txBody>
      </p:sp>
      <p:sp>
        <p:nvSpPr>
          <p:cNvPr id="17" name="Bildplatzhalter 3"/>
          <p:cNvSpPr>
            <a:spLocks noGrp="1"/>
          </p:cNvSpPr>
          <p:nvPr>
            <p:ph type="pic" sz="quarter" idx="17"/>
          </p:nvPr>
        </p:nvSpPr>
        <p:spPr>
          <a:xfrm>
            <a:off x="6300000" y="3548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a:p>
        </p:txBody>
      </p:sp>
      <p:sp>
        <p:nvSpPr>
          <p:cNvPr id="18" name="Bildplatzhalter 3"/>
          <p:cNvSpPr>
            <a:spLocks noGrp="1"/>
          </p:cNvSpPr>
          <p:nvPr>
            <p:ph type="pic" sz="quarter" idx="18"/>
          </p:nvPr>
        </p:nvSpPr>
        <p:spPr>
          <a:xfrm>
            <a:off x="9072352" y="3548991"/>
            <a:ext cx="2628000" cy="1980000"/>
          </a:xfrm>
          <a:ln w="6350">
            <a:solidFill>
              <a:schemeClr val="tx1">
                <a:lumMod val="20000"/>
                <a:lumOff val="80000"/>
              </a:schemeClr>
            </a:solidFill>
          </a:ln>
        </p:spPr>
        <p:txBody>
          <a:bodyPr lIns="144000" tIns="144000">
            <a:normAutofit/>
          </a:bodyPr>
          <a:lstStyle>
            <a:lvl1pPr>
              <a:defRPr sz="1000"/>
            </a:lvl1pPr>
          </a:lstStyle>
          <a:p>
            <a:r>
              <a:rPr lang="en-US" altLang="ja-JP"/>
              <a:t>Click icon to add picture</a:t>
            </a:r>
            <a:endParaRPr lang="en-US"/>
          </a:p>
        </p:txBody>
      </p:sp>
      <p:cxnSp>
        <p:nvCxnSpPr>
          <p:cNvPr id="10" name="Gerade Verbindung 4">
            <a:extLst>
              <a:ext uri="{FF2B5EF4-FFF2-40B4-BE49-F238E27FC236}">
                <a16:creationId xmlns:a16="http://schemas.microsoft.com/office/drawing/2014/main" id="{B76D4DD0-4EDD-4DFD-9117-94AB0DE11A6B}"/>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5C2371FC-0F29-480A-B969-A89E454B9A4D}"/>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2403302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icture large + Caption">
    <p:spTree>
      <p:nvGrpSpPr>
        <p:cNvPr id="1" name=""/>
        <p:cNvGrpSpPr/>
        <p:nvPr/>
      </p:nvGrpSpPr>
      <p:grpSpPr>
        <a:xfrm>
          <a:off x="0" y="0"/>
          <a:ext cx="0" cy="0"/>
          <a:chOff x="0" y="0"/>
          <a:chExt cx="0" cy="0"/>
        </a:xfrm>
      </p:grpSpPr>
      <p:sp>
        <p:nvSpPr>
          <p:cNvPr id="2" name="Titel 1"/>
          <p:cNvSpPr>
            <a:spLocks noGrp="1"/>
          </p:cNvSpPr>
          <p:nvPr>
            <p:ph type="title"/>
          </p:nvPr>
        </p:nvSpPr>
        <p:spPr>
          <a:xfrm>
            <a:off x="468000" y="597227"/>
            <a:ext cx="11232000" cy="455509"/>
          </a:xfrm>
        </p:spPr>
        <p:txBody>
          <a:bodyPr/>
          <a:lstStyle/>
          <a:p>
            <a:r>
              <a:rPr lang="en-US" altLang="ja-JP" noProof="0"/>
              <a:t>Click to edit Master title style</a:t>
            </a:r>
            <a:endParaRPr lang="ja-JP" altLang="en-US" noProof="0"/>
          </a:p>
        </p:txBody>
      </p:sp>
      <p:sp>
        <p:nvSpPr>
          <p:cNvPr id="19" name="Textplatzhalter 6"/>
          <p:cNvSpPr>
            <a:spLocks noGrp="1"/>
          </p:cNvSpPr>
          <p:nvPr>
            <p:ph type="body" sz="quarter" idx="17"/>
          </p:nvPr>
        </p:nvSpPr>
        <p:spPr>
          <a:xfrm>
            <a:off x="9972000" y="1964991"/>
            <a:ext cx="1728000" cy="1239314"/>
          </a:xfrm>
        </p:spPr>
        <p:txBody>
          <a:bodyPr/>
          <a:lstStyle>
            <a:lvl1pPr>
              <a:defRPr sz="1400"/>
            </a:lvl1pPr>
            <a:lvl2pPr>
              <a:defRPr sz="1400"/>
            </a:lvl2pPr>
            <a:lvl3pPr>
              <a:defRPr sz="1400"/>
            </a:lvl3pPr>
            <a:lvl4pPr>
              <a:defRPr sz="1400"/>
            </a:lvl4pPr>
            <a:lvl5pPr>
              <a:defRPr sz="1400"/>
            </a:lvl5pPr>
          </a:lstStyle>
          <a:p>
            <a:pPr lvl="0"/>
            <a:r>
              <a:rPr lang="en-US" altLang="ja-JP" noProof="0"/>
              <a:t>Click to edit Master text styles</a:t>
            </a:r>
          </a:p>
          <a:p>
            <a:pPr lvl="1"/>
            <a:r>
              <a:rPr lang="en-US" altLang="ja-JP" noProof="0"/>
              <a:t>Second level</a:t>
            </a:r>
          </a:p>
          <a:p>
            <a:pPr lvl="2"/>
            <a:r>
              <a:rPr lang="en-US" altLang="ja-JP" noProof="0"/>
              <a:t>Third level</a:t>
            </a:r>
          </a:p>
        </p:txBody>
      </p:sp>
      <p:sp>
        <p:nvSpPr>
          <p:cNvPr id="20" name="Bildplatzhalter 8"/>
          <p:cNvSpPr>
            <a:spLocks noGrp="1"/>
          </p:cNvSpPr>
          <p:nvPr>
            <p:ph type="pic" sz="quarter" idx="18"/>
          </p:nvPr>
        </p:nvSpPr>
        <p:spPr>
          <a:xfrm>
            <a:off x="468000" y="1424991"/>
            <a:ext cx="8712000" cy="4248000"/>
          </a:xfrm>
        </p:spPr>
        <p:txBody>
          <a:bodyPr lIns="144000" tIns="144000">
            <a:noAutofit/>
          </a:bodyPr>
          <a:lstStyle>
            <a:lvl1pPr>
              <a:defRPr sz="1000"/>
            </a:lvl1pPr>
          </a:lstStyle>
          <a:p>
            <a:r>
              <a:rPr lang="en-US" altLang="ja-JP"/>
              <a:t>Click icon to add picture</a:t>
            </a:r>
            <a:endParaRPr lang="en-US"/>
          </a:p>
        </p:txBody>
      </p:sp>
      <p:cxnSp>
        <p:nvCxnSpPr>
          <p:cNvPr id="7" name="Gerade Verbindung 4">
            <a:extLst>
              <a:ext uri="{FF2B5EF4-FFF2-40B4-BE49-F238E27FC236}">
                <a16:creationId xmlns:a16="http://schemas.microsoft.com/office/drawing/2014/main" id="{CE41CD3C-03A4-4769-A3DC-5D30FCB02D61}"/>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F491FE76-0178-4C83-9226-A156A31B3252}"/>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4206880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Text + Chart">
    <p:spTree>
      <p:nvGrpSpPr>
        <p:cNvPr id="1" name=""/>
        <p:cNvGrpSpPr/>
        <p:nvPr/>
      </p:nvGrpSpPr>
      <p:grpSpPr>
        <a:xfrm>
          <a:off x="0" y="0"/>
          <a:ext cx="0" cy="0"/>
          <a:chOff x="0" y="0"/>
          <a:chExt cx="0" cy="0"/>
        </a:xfrm>
      </p:grpSpPr>
      <p:sp>
        <p:nvSpPr>
          <p:cNvPr id="2" name="Titel 1"/>
          <p:cNvSpPr>
            <a:spLocks noGrp="1"/>
          </p:cNvSpPr>
          <p:nvPr>
            <p:ph type="title"/>
          </p:nvPr>
        </p:nvSpPr>
        <p:spPr>
          <a:xfrm>
            <a:off x="467999" y="597227"/>
            <a:ext cx="11244575" cy="455509"/>
          </a:xfrm>
        </p:spPr>
        <p:txBody>
          <a:bodyPr/>
          <a:lstStyle/>
          <a:p>
            <a:r>
              <a:rPr lang="en-US" altLang="ja-JP" noProof="0"/>
              <a:t>Click to edit Master title style</a:t>
            </a:r>
            <a:endParaRPr lang="ja-JP" altLang="en-US" noProof="0"/>
          </a:p>
        </p:txBody>
      </p:sp>
      <p:sp>
        <p:nvSpPr>
          <p:cNvPr id="24" name="Diagrammplatzhalter 8"/>
          <p:cNvSpPr>
            <a:spLocks noGrp="1"/>
          </p:cNvSpPr>
          <p:nvPr>
            <p:ph type="chart" sz="quarter" idx="17"/>
          </p:nvPr>
        </p:nvSpPr>
        <p:spPr>
          <a:xfrm>
            <a:off x="6480000" y="1316991"/>
            <a:ext cx="5220000" cy="4248000"/>
          </a:xfrm>
          <a:noFill/>
        </p:spPr>
        <p:txBody>
          <a:bodyPr lIns="144000" tIns="144000" rIns="144000" bIns="144000">
            <a:noAutofit/>
          </a:bodyPr>
          <a:lstStyle/>
          <a:p>
            <a:r>
              <a:rPr lang="en-US" altLang="ja-JP"/>
              <a:t>Click icon to add chart</a:t>
            </a:r>
            <a:endParaRPr lang="en-US"/>
          </a:p>
        </p:txBody>
      </p:sp>
      <p:sp>
        <p:nvSpPr>
          <p:cNvPr id="7" name="Textplatzhalter 4"/>
          <p:cNvSpPr>
            <a:spLocks noGrp="1"/>
          </p:cNvSpPr>
          <p:nvPr>
            <p:ph type="body" sz="quarter" idx="14"/>
          </p:nvPr>
        </p:nvSpPr>
        <p:spPr>
          <a:xfrm>
            <a:off x="467998" y="1424991"/>
            <a:ext cx="5417647" cy="1887696"/>
          </a:xfrm>
        </p:spPr>
        <p:txBody>
          <a:bodyPr wrap="square">
            <a:spAutoFit/>
          </a:bodyPr>
          <a:lstStyle/>
          <a:p>
            <a:pPr lvl="0"/>
            <a:r>
              <a:rPr lang="en-US" altLang="ja-JP" noProof="0"/>
              <a:t>Click to edit Master text styles</a:t>
            </a:r>
          </a:p>
          <a:p>
            <a:pPr lvl="1"/>
            <a:r>
              <a:rPr lang="en-US" altLang="ja-JP" noProof="0"/>
              <a:t>Second level</a:t>
            </a:r>
          </a:p>
          <a:p>
            <a:pPr lvl="2"/>
            <a:r>
              <a:rPr lang="en-US" altLang="ja-JP" noProof="0"/>
              <a:t>Third level</a:t>
            </a:r>
          </a:p>
          <a:p>
            <a:pPr lvl="3"/>
            <a:r>
              <a:rPr lang="en-US" altLang="ja-JP" noProof="0"/>
              <a:t>Fourth level</a:t>
            </a:r>
          </a:p>
          <a:p>
            <a:pPr lvl="4"/>
            <a:r>
              <a:rPr lang="en-US" altLang="ja-JP" noProof="0"/>
              <a:t>Fifth level</a:t>
            </a:r>
            <a:endParaRPr lang="en-US" noProof="0"/>
          </a:p>
        </p:txBody>
      </p:sp>
      <p:cxnSp>
        <p:nvCxnSpPr>
          <p:cNvPr id="8" name="Gerade Verbindung 4">
            <a:extLst>
              <a:ext uri="{FF2B5EF4-FFF2-40B4-BE49-F238E27FC236}">
                <a16:creationId xmlns:a16="http://schemas.microsoft.com/office/drawing/2014/main" id="{48124AEF-254D-4661-97A8-FC2C4E7C939F}"/>
              </a:ext>
            </a:extLst>
          </p:cNvPr>
          <p:cNvCxnSpPr/>
          <p:nvPr userDrawn="1"/>
        </p:nvCxnSpPr>
        <p:spPr>
          <a:xfrm>
            <a:off x="468000" y="1136991"/>
            <a:ext cx="2400000" cy="0"/>
          </a:xfrm>
          <a:prstGeom prst="line">
            <a:avLst/>
          </a:prstGeom>
          <a:ln w="38100">
            <a:solidFill>
              <a:schemeClr val="bg2">
                <a:lumMod val="50000"/>
              </a:schemeClr>
            </a:solidFill>
            <a:miter lim="800000"/>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63DBF616-3B50-4D44-BED7-0BF75E4E5F14}"/>
              </a:ext>
            </a:extLst>
          </p:cNvPr>
          <p:cNvSpPr txBox="1"/>
          <p:nvPr userDrawn="1"/>
        </p:nvSpPr>
        <p:spPr>
          <a:xfrm>
            <a:off x="5668715" y="6463074"/>
            <a:ext cx="612668" cy="253916"/>
          </a:xfrm>
          <a:prstGeom prst="rect">
            <a:avLst/>
          </a:prstGeom>
          <a:noFill/>
        </p:spPr>
        <p:txBody>
          <a:bodyPr wrap="none" rtlCol="0">
            <a:spAutoFit/>
          </a:bodyPr>
          <a:lstStyle/>
          <a:p>
            <a:r>
              <a:rPr kumimoji="1" lang="en-US" altLang="ja-JP" sz="1050" b="1">
                <a:solidFill>
                  <a:schemeClr val="tx2"/>
                </a:solidFill>
                <a:latin typeface="+mj-lt"/>
              </a:rPr>
              <a:t>Page </a:t>
            </a:r>
            <a:fld id="{7E07E68C-CA28-4DD4-ABB0-0D9CE8D6A15A}" type="slidenum">
              <a:rPr kumimoji="1" lang="ja-JP" altLang="en-US" sz="1050" b="1" smtClean="0">
                <a:solidFill>
                  <a:schemeClr val="tx2"/>
                </a:solidFill>
                <a:latin typeface="+mj-lt"/>
              </a:rPr>
              <a:t>‹#›</a:t>
            </a:fld>
            <a:endParaRPr kumimoji="1" lang="ja-JP" altLang="en-US" sz="1050" b="1">
              <a:solidFill>
                <a:schemeClr val="tx2"/>
              </a:solidFill>
              <a:latin typeface="+mj-lt"/>
            </a:endParaRPr>
          </a:p>
        </p:txBody>
      </p:sp>
    </p:spTree>
    <p:extLst>
      <p:ext uri="{BB962C8B-B14F-4D97-AF65-F5344CB8AC3E}">
        <p14:creationId xmlns:p14="http://schemas.microsoft.com/office/powerpoint/2010/main" val="3344953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gi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68000" y="116632"/>
            <a:ext cx="8520000" cy="886397"/>
          </a:xfrm>
          <a:prstGeom prst="rect">
            <a:avLst/>
          </a:prstGeom>
        </p:spPr>
        <p:txBody>
          <a:bodyPr vert="horz" wrap="square" lIns="0" tIns="0" rIns="0" bIns="0" rtlCol="0" anchor="b" anchorCtr="0">
            <a:spAutoFit/>
          </a:bodyPr>
          <a:lstStyle/>
          <a:p>
            <a:r>
              <a:rPr lang="en-US" noProof="0" err="1"/>
              <a:t>Titelmasterformat</a:t>
            </a:r>
            <a:r>
              <a:rPr lang="en-US" noProof="0"/>
              <a:t> </a:t>
            </a:r>
            <a:r>
              <a:rPr lang="en-US" noProof="0" err="1"/>
              <a:t>durch</a:t>
            </a:r>
            <a:r>
              <a:rPr lang="en-US" noProof="0"/>
              <a:t> </a:t>
            </a:r>
            <a:r>
              <a:rPr lang="en-US" noProof="0" err="1"/>
              <a:t>Klicken</a:t>
            </a:r>
            <a:r>
              <a:rPr lang="en-US" noProof="0"/>
              <a:t> </a:t>
            </a:r>
            <a:r>
              <a:rPr lang="en-US" noProof="0" err="1"/>
              <a:t>bearbeiten</a:t>
            </a:r>
            <a:endParaRPr lang="en-US" noProof="0"/>
          </a:p>
        </p:txBody>
      </p:sp>
      <p:sp>
        <p:nvSpPr>
          <p:cNvPr id="3" name="Textplatzhalter 2"/>
          <p:cNvSpPr>
            <a:spLocks noGrp="1"/>
          </p:cNvSpPr>
          <p:nvPr>
            <p:ph type="body" idx="1"/>
          </p:nvPr>
        </p:nvSpPr>
        <p:spPr>
          <a:xfrm>
            <a:off x="468000" y="1423831"/>
            <a:ext cx="9120000" cy="1887696"/>
          </a:xfrm>
          <a:prstGeom prst="rect">
            <a:avLst/>
          </a:prstGeom>
        </p:spPr>
        <p:txBody>
          <a:bodyPr vert="horz" lIns="0" tIns="0" rIns="0" bIns="0" rtlCol="0">
            <a:spAutoFit/>
          </a:bodyPr>
          <a:lstStyle/>
          <a:p>
            <a:pPr lvl="0"/>
            <a:r>
              <a:rPr lang="en-US" noProof="0" err="1"/>
              <a:t>Textmasterformat</a:t>
            </a:r>
            <a:r>
              <a:rPr lang="en-US" noProof="0"/>
              <a:t> </a:t>
            </a:r>
            <a:r>
              <a:rPr lang="en-US" noProof="0" err="1"/>
              <a:t>bearbeiten</a:t>
            </a:r>
            <a:endParaRPr lang="en-US" noProof="0"/>
          </a:p>
          <a:p>
            <a:pPr lvl="1"/>
            <a:r>
              <a:rPr lang="en-US" noProof="0" err="1"/>
              <a:t>Zweite</a:t>
            </a:r>
            <a:r>
              <a:rPr lang="en-US" noProof="0"/>
              <a:t> </a:t>
            </a:r>
            <a:r>
              <a:rPr lang="en-US" noProof="0" err="1"/>
              <a:t>Ebene</a:t>
            </a:r>
            <a:endParaRPr lang="en-US" noProof="0"/>
          </a:p>
          <a:p>
            <a:pPr lvl="2"/>
            <a:r>
              <a:rPr lang="en-US" noProof="0" err="1"/>
              <a:t>Dritte</a:t>
            </a:r>
            <a:r>
              <a:rPr lang="en-US" noProof="0"/>
              <a:t> </a:t>
            </a:r>
            <a:r>
              <a:rPr lang="en-US" noProof="0" err="1"/>
              <a:t>Ebene</a:t>
            </a:r>
            <a:endParaRPr lang="en-US" noProof="0"/>
          </a:p>
          <a:p>
            <a:pPr lvl="3"/>
            <a:r>
              <a:rPr lang="en-US" noProof="0" err="1"/>
              <a:t>Vierte</a:t>
            </a:r>
            <a:r>
              <a:rPr lang="en-US" noProof="0"/>
              <a:t> </a:t>
            </a:r>
            <a:r>
              <a:rPr lang="en-US" noProof="0" err="1"/>
              <a:t>Ebene</a:t>
            </a:r>
            <a:endParaRPr lang="en-US" noProof="0"/>
          </a:p>
          <a:p>
            <a:pPr lvl="4"/>
            <a:r>
              <a:rPr lang="en-US" noProof="0" err="1"/>
              <a:t>Fünfte</a:t>
            </a:r>
            <a:r>
              <a:rPr lang="en-US" noProof="0"/>
              <a:t> </a:t>
            </a:r>
            <a:r>
              <a:rPr lang="en-US" noProof="0" err="1"/>
              <a:t>Ebene</a:t>
            </a:r>
            <a:endParaRPr lang="en-US" noProof="0"/>
          </a:p>
        </p:txBody>
      </p:sp>
      <p:sp>
        <p:nvSpPr>
          <p:cNvPr id="6" name="Foliennummernplatzhalter 5"/>
          <p:cNvSpPr>
            <a:spLocks noGrp="1"/>
          </p:cNvSpPr>
          <p:nvPr>
            <p:ph type="sldNum" sz="quarter" idx="4"/>
          </p:nvPr>
        </p:nvSpPr>
        <p:spPr>
          <a:xfrm>
            <a:off x="5760000" y="6509924"/>
            <a:ext cx="672075" cy="161583"/>
          </a:xfrm>
          <a:prstGeom prst="rect">
            <a:avLst/>
          </a:prstGeom>
        </p:spPr>
        <p:txBody>
          <a:bodyPr vert="horz" wrap="square" lIns="0" tIns="0" rIns="0" bIns="0" rtlCol="0" anchor="ctr">
            <a:spAutoFit/>
          </a:bodyPr>
          <a:lstStyle>
            <a:lvl1pPr algn="r">
              <a:defRPr lang="en-US" sz="1050" b="1" i="0" u="none" strike="noStrike" kern="1200" baseline="0" smtClean="0">
                <a:solidFill>
                  <a:schemeClr val="tx2"/>
                </a:solidFill>
                <a:latin typeface="+mj-lt"/>
                <a:ea typeface="+mn-ea"/>
                <a:cs typeface="+mn-cs"/>
              </a:defRPr>
            </a:lvl1pPr>
          </a:lstStyle>
          <a:p>
            <a:pPr algn="l"/>
            <a:r>
              <a:rPr lang="de-DE"/>
              <a:t>Page </a:t>
            </a:r>
            <a:fld id="{3FD030EF-7044-4946-962A-5D7D09BD1B34}" type="slidenum">
              <a:rPr lang="de-DE" smtClean="0"/>
              <a:pPr algn="l"/>
              <a:t>‹#›</a:t>
            </a:fld>
            <a:endParaRPr lang="de-DE"/>
          </a:p>
        </p:txBody>
      </p:sp>
      <p:sp>
        <p:nvSpPr>
          <p:cNvPr id="13" name="Textfeld 7"/>
          <p:cNvSpPr txBox="1"/>
          <p:nvPr/>
        </p:nvSpPr>
        <p:spPr>
          <a:xfrm>
            <a:off x="468000" y="6544800"/>
            <a:ext cx="2500685" cy="123111"/>
          </a:xfrm>
          <a:prstGeom prst="rect">
            <a:avLst/>
          </a:prstGeom>
          <a:noFill/>
        </p:spPr>
        <p:txBody>
          <a:bodyPr wrap="none" lIns="0" tIns="0" rIns="0" bIns="0"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b="1" i="0" u="none" strike="noStrike" kern="1200" baseline="0">
                <a:solidFill>
                  <a:schemeClr val="tx2"/>
                </a:solidFill>
                <a:latin typeface="+mj-lt"/>
                <a:ea typeface="+mn-ea"/>
                <a:cs typeface="+mn-cs"/>
              </a:rPr>
              <a:t>© 2023 Renesas Electronics Corporation. All rights reserved. </a:t>
            </a:r>
            <a:endParaRPr lang="en-US" sz="800">
              <a:solidFill>
                <a:schemeClr val="tx2"/>
              </a:solidFill>
              <a:latin typeface="+mj-lt"/>
            </a:endParaRPr>
          </a:p>
        </p:txBody>
      </p:sp>
      <p:cxnSp>
        <p:nvCxnSpPr>
          <p:cNvPr id="16" name="Gerade Verbindung 15"/>
          <p:cNvCxnSpPr>
            <a:cxnSpLocks/>
          </p:cNvCxnSpPr>
          <p:nvPr/>
        </p:nvCxnSpPr>
        <p:spPr>
          <a:xfrm>
            <a:off x="468000" y="6336000"/>
            <a:ext cx="112536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Rechteck 9">
            <a:extLst>
              <a:ext uri="{FF2B5EF4-FFF2-40B4-BE49-F238E27FC236}">
                <a16:creationId xmlns:a16="http://schemas.microsoft.com/office/drawing/2014/main" id="{29F131B3-70D8-4212-9318-49432C1DE818}"/>
              </a:ext>
            </a:extLst>
          </p:cNvPr>
          <p:cNvSpPr/>
          <p:nvPr userDrawn="1"/>
        </p:nvSpPr>
        <p:spPr>
          <a:xfrm>
            <a:off x="2999656" y="6489860"/>
            <a:ext cx="1531100" cy="20171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nchorCtr="0">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050" b="1" i="0" u="none" strike="noStrike" kern="1200" baseline="0">
                <a:solidFill>
                  <a:schemeClr val="bg1"/>
                </a:solidFill>
                <a:latin typeface="+mj-lt"/>
                <a:ea typeface="+mn-ea"/>
                <a:cs typeface="+mn-cs"/>
              </a:rPr>
              <a:t>RENESAS CONFIDENTIAL</a:t>
            </a:r>
            <a:endParaRPr lang="en-US" sz="1050" b="1">
              <a:latin typeface="+mj-lt"/>
            </a:endParaRPr>
          </a:p>
        </p:txBody>
      </p:sp>
      <p:pic>
        <p:nvPicPr>
          <p:cNvPr id="4" name="図 3" descr="挿絵 が含まれている画像&#10;&#10;自動的に生成された説明">
            <a:extLst>
              <a:ext uri="{FF2B5EF4-FFF2-40B4-BE49-F238E27FC236}">
                <a16:creationId xmlns:a16="http://schemas.microsoft.com/office/drawing/2014/main" id="{94BF021D-3B93-18B9-E1A1-842FFACFCEAA}"/>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9925185" y="6435022"/>
            <a:ext cx="1796415" cy="306346"/>
          </a:xfrm>
          <a:prstGeom prst="rect">
            <a:avLst/>
          </a:prstGeom>
        </p:spPr>
      </p:pic>
    </p:spTree>
    <p:extLst>
      <p:ext uri="{BB962C8B-B14F-4D97-AF65-F5344CB8AC3E}">
        <p14:creationId xmlns:p14="http://schemas.microsoft.com/office/powerpoint/2010/main" val="1187655735"/>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68" r:id="rId9"/>
    <p:sldLayoutId id="2147483745" r:id="rId10"/>
    <p:sldLayoutId id="2147483746" r:id="rId11"/>
    <p:sldLayoutId id="2147483769" r:id="rId12"/>
    <p:sldLayoutId id="2147483747" r:id="rId13"/>
    <p:sldLayoutId id="2147483748" r:id="rId14"/>
    <p:sldLayoutId id="2147483771" r:id="rId15"/>
    <p:sldLayoutId id="2147483750" r:id="rId16"/>
    <p:sldLayoutId id="2147483751" r:id="rId17"/>
  </p:sldLayoutIdLst>
  <p:hf hdr="0" ftr="0" dt="0"/>
  <p:txStyles>
    <p:titleStyle>
      <a:lvl1pPr algn="l" defTabSz="914400" rtl="0" eaLnBrk="1" latinLnBrk="0" hangingPunct="1">
        <a:lnSpc>
          <a:spcPct val="90000"/>
        </a:lnSpc>
        <a:spcBef>
          <a:spcPct val="0"/>
        </a:spcBef>
        <a:buNone/>
        <a:defRPr kumimoji="1" sz="3200" b="1" kern="1200" cap="all" baseline="0">
          <a:solidFill>
            <a:schemeClr val="tx2"/>
          </a:solidFill>
          <a:latin typeface="+mj-lt"/>
          <a:ea typeface="+mj-ea"/>
          <a:cs typeface="+mj-cs"/>
        </a:defRPr>
      </a:lvl1pPr>
    </p:titleStyle>
    <p:bodyStyle>
      <a:lvl1pPr marL="0" indent="0" algn="l" defTabSz="914400" rtl="0" eaLnBrk="1" latinLnBrk="0" hangingPunct="1">
        <a:lnSpc>
          <a:spcPct val="120000"/>
        </a:lnSpc>
        <a:spcBef>
          <a:spcPts val="0"/>
        </a:spcBef>
        <a:spcAft>
          <a:spcPts val="800"/>
        </a:spcAft>
        <a:buFont typeface="Arial" panose="020B0604020202020204" pitchFamily="34" charset="0"/>
        <a:buNone/>
        <a:defRPr kumimoji="1" sz="1600" kern="1200">
          <a:solidFill>
            <a:schemeClr val="tx1"/>
          </a:solidFill>
          <a:latin typeface="+mn-lt"/>
          <a:ea typeface="+mn-ea"/>
          <a:cs typeface="+mn-cs"/>
        </a:defRPr>
      </a:lvl1pPr>
      <a:lvl2pPr marL="1778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2pPr>
      <a:lvl3pPr marL="3556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3pPr>
      <a:lvl4pPr marL="539750" indent="-184150"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4pPr>
      <a:lvl5pPr marL="719138" indent="-179388"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de-DE"/>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90">
          <p15:clr>
            <a:srgbClr val="F26B43"/>
          </p15:clr>
        </p15:guide>
        <p15:guide id="2" pos="676">
          <p15:clr>
            <a:srgbClr val="F26B43"/>
          </p15:clr>
        </p15:guide>
        <p15:guide id="3" pos="3841">
          <p15:clr>
            <a:srgbClr val="F26B43"/>
          </p15:clr>
        </p15:guide>
        <p15:guide id="4" pos="7378">
          <p15:clr>
            <a:srgbClr val="F26B43"/>
          </p15:clr>
        </p15:guide>
        <p15:guide id="5" pos="6289">
          <p15:clr>
            <a:srgbClr val="F26B43"/>
          </p15:clr>
        </p15:guide>
        <p15:guide id="6" orient="horz" pos="3884" userDrawn="1">
          <p15:clr>
            <a:srgbClr val="F26B43"/>
          </p15:clr>
        </p15:guide>
        <p15:guide id="7" orient="horz" pos="890" userDrawn="1">
          <p15:clr>
            <a:srgbClr val="F26B43"/>
          </p15:clr>
        </p15:guide>
        <p15:guide id="8" orient="horz" pos="618" userDrawn="1">
          <p15:clr>
            <a:srgbClr val="F26B43"/>
          </p15:clr>
        </p15:guide>
        <p15:guide id="9" orient="horz" pos="346" userDrawn="1">
          <p15:clr>
            <a:srgbClr val="F26B43"/>
          </p15:clr>
        </p15:guide>
        <p15:guide id="10" orient="horz" pos="4201" userDrawn="1">
          <p15:clr>
            <a:srgbClr val="F26B43"/>
          </p15:clr>
        </p15:guide>
        <p15:guide id="11" orient="horz" pos="709" userDrawn="1">
          <p15:clr>
            <a:srgbClr val="F26B43"/>
          </p15:clr>
        </p15:guide>
        <p15:guide id="12" orient="horz" pos="3984" userDrawn="1">
          <p15:clr>
            <a:srgbClr val="F26B43"/>
          </p15:clr>
        </p15:guide>
        <p15:guide id="13" pos="529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1"/>
          </p:nvPr>
        </p:nvSpPr>
        <p:spPr/>
        <p:txBody>
          <a:bodyPr/>
          <a:lstStyle/>
          <a:p>
            <a:r>
              <a:rPr lang="en-US" altLang="ja-JP"/>
              <a:t>Amazon car State PoC </a:t>
            </a:r>
            <a:endParaRPr lang="en-US" altLang="ja-JP" cap="all"/>
          </a:p>
        </p:txBody>
      </p:sp>
      <p:sp>
        <p:nvSpPr>
          <p:cNvPr id="3" name="Textplatzhalter 2"/>
          <p:cNvSpPr>
            <a:spLocks noGrp="1"/>
          </p:cNvSpPr>
          <p:nvPr>
            <p:ph type="body" sz="quarter" idx="13"/>
          </p:nvPr>
        </p:nvSpPr>
        <p:spPr>
          <a:xfrm>
            <a:off x="1080000" y="2700000"/>
            <a:ext cx="5040000" cy="1102179"/>
          </a:xfrm>
        </p:spPr>
        <p:txBody>
          <a:bodyPr>
            <a:spAutoFit/>
          </a:bodyPr>
          <a:lstStyle/>
          <a:p>
            <a:r>
              <a:rPr lang="en-US"/>
              <a:t>Feb 26, 2025</a:t>
            </a:r>
          </a:p>
          <a:p>
            <a:r>
              <a:rPr lang="en-US"/>
              <a:t>Renesas AI - COE</a:t>
            </a:r>
          </a:p>
          <a:p>
            <a:r>
              <a:rPr lang="en-US"/>
              <a:t>Renesas Electronics Corporation</a:t>
            </a:r>
          </a:p>
        </p:txBody>
      </p:sp>
    </p:spTree>
    <p:extLst>
      <p:ext uri="{BB962C8B-B14F-4D97-AF65-F5344CB8AC3E}">
        <p14:creationId xmlns:p14="http://schemas.microsoft.com/office/powerpoint/2010/main" val="2716823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5D2D8-3D3F-C733-61B9-7738EB289289}"/>
              </a:ext>
            </a:extLst>
          </p:cNvPr>
          <p:cNvSpPr>
            <a:spLocks noGrp="1"/>
          </p:cNvSpPr>
          <p:nvPr>
            <p:ph type="title"/>
          </p:nvPr>
        </p:nvSpPr>
        <p:spPr/>
        <p:txBody>
          <a:bodyPr/>
          <a:lstStyle/>
          <a:p>
            <a:r>
              <a:rPr lang="en-US"/>
              <a:t>Summary</a:t>
            </a:r>
          </a:p>
        </p:txBody>
      </p:sp>
      <p:sp>
        <p:nvSpPr>
          <p:cNvPr id="3" name="Text Placeholder 2">
            <a:extLst>
              <a:ext uri="{FF2B5EF4-FFF2-40B4-BE49-F238E27FC236}">
                <a16:creationId xmlns:a16="http://schemas.microsoft.com/office/drawing/2014/main" id="{9B639E4C-3C40-EB22-215D-AF8A80956CFA}"/>
              </a:ext>
            </a:extLst>
          </p:cNvPr>
          <p:cNvSpPr>
            <a:spLocks noGrp="1"/>
          </p:cNvSpPr>
          <p:nvPr>
            <p:ph idx="1"/>
          </p:nvPr>
        </p:nvSpPr>
        <p:spPr>
          <a:xfrm>
            <a:off x="468000" y="1424991"/>
            <a:ext cx="11244574" cy="3144964"/>
          </a:xfrm>
        </p:spPr>
        <p:txBody>
          <a:bodyPr vert="horz" lIns="0" tIns="0" rIns="0" bIns="0" rtlCol="0" anchor="t">
            <a:spAutoFit/>
          </a:bodyPr>
          <a:lstStyle/>
          <a:p>
            <a:r>
              <a:rPr lang="en-US">
                <a:cs typeface="Arial"/>
              </a:rPr>
              <a:t>As part of a quick proof of concept, Renesas's AI-COE team implemented an AI model to determine the state of the car. We focused on three conditions:</a:t>
            </a:r>
          </a:p>
          <a:p>
            <a:pPr marL="342900" indent="-342900">
              <a:buAutoNum type="arabicPeriod"/>
            </a:pPr>
            <a:r>
              <a:rPr lang="en-US">
                <a:cs typeface="Arial"/>
              </a:rPr>
              <a:t>Car-On (with air-conditioning)</a:t>
            </a:r>
          </a:p>
          <a:p>
            <a:pPr marL="342900" indent="-342900">
              <a:buAutoNum type="arabicPeriod"/>
            </a:pPr>
            <a:r>
              <a:rPr lang="en-US">
                <a:cs typeface="Arial"/>
              </a:rPr>
              <a:t>Car-Off.</a:t>
            </a:r>
          </a:p>
          <a:p>
            <a:pPr marL="342900" indent="-342900">
              <a:buAutoNum type="arabicPeriod"/>
            </a:pPr>
            <a:r>
              <a:rPr lang="en-US">
                <a:cs typeface="Arial"/>
              </a:rPr>
              <a:t>Driving.</a:t>
            </a:r>
          </a:p>
          <a:p>
            <a:r>
              <a:rPr lang="en-US">
                <a:cs typeface="Arial"/>
              </a:rPr>
              <a:t>We collected ~8 minutes of data using a single axis accelerometer mounted on interior of the car. Resulting model gave 99% K-Fold accuracy. This indicated that the problem is solvable if appropriate data is collected for a production deployment.</a:t>
            </a:r>
          </a:p>
          <a:p>
            <a:r>
              <a:rPr lang="en-US" b="1">
                <a:solidFill>
                  <a:schemeClr val="tx2"/>
                </a:solidFill>
                <a:cs typeface="Arial"/>
              </a:rPr>
              <a:t>Using e2-studio AI plugins &amp; Reality AI Tools, we were able to develop a quick prototype in &lt; 1 hours --&gt; demonstrating the ease-of-use for our toolset.  </a:t>
            </a:r>
            <a:endParaRPr lang="en-US" b="1">
              <a:solidFill>
                <a:schemeClr val="tx2"/>
              </a:solidFill>
            </a:endParaRPr>
          </a:p>
        </p:txBody>
      </p:sp>
    </p:spTree>
    <p:extLst>
      <p:ext uri="{BB962C8B-B14F-4D97-AF65-F5344CB8AC3E}">
        <p14:creationId xmlns:p14="http://schemas.microsoft.com/office/powerpoint/2010/main" val="30006096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18598-C367-2493-C640-8D9A419C00B5}"/>
              </a:ext>
            </a:extLst>
          </p:cNvPr>
          <p:cNvSpPr>
            <a:spLocks noGrp="1"/>
          </p:cNvSpPr>
          <p:nvPr>
            <p:ph type="title"/>
          </p:nvPr>
        </p:nvSpPr>
        <p:spPr/>
        <p:txBody>
          <a:bodyPr/>
          <a:lstStyle/>
          <a:p>
            <a:r>
              <a:rPr lang="en-US"/>
              <a:t>Setup - Driving Car</a:t>
            </a:r>
          </a:p>
        </p:txBody>
      </p:sp>
      <p:sp>
        <p:nvSpPr>
          <p:cNvPr id="3" name="Text Placeholder 2">
            <a:extLst>
              <a:ext uri="{FF2B5EF4-FFF2-40B4-BE49-F238E27FC236}">
                <a16:creationId xmlns:a16="http://schemas.microsoft.com/office/drawing/2014/main" id="{71436308-36C5-BBB2-64A8-88592B8FE935}"/>
              </a:ext>
            </a:extLst>
          </p:cNvPr>
          <p:cNvSpPr>
            <a:spLocks noGrp="1"/>
          </p:cNvSpPr>
          <p:nvPr>
            <p:ph type="body" sz="quarter" idx="14"/>
          </p:nvPr>
        </p:nvSpPr>
        <p:spPr>
          <a:xfrm>
            <a:off x="467052" y="1500403"/>
            <a:ext cx="5424002" cy="2451440"/>
          </a:xfrm>
        </p:spPr>
        <p:txBody>
          <a:bodyPr vert="horz" wrap="square" lIns="0" tIns="0" rIns="0" bIns="0" rtlCol="0" anchor="t">
            <a:spAutoFit/>
          </a:bodyPr>
          <a:lstStyle/>
          <a:p>
            <a:pPr marL="342900" indent="-342900">
              <a:buChar char="•"/>
            </a:pPr>
            <a:r>
              <a:rPr lang="en-US">
                <a:ea typeface="メイリオ"/>
                <a:cs typeface="+mn-lt"/>
              </a:rPr>
              <a:t>Single axis accelerometer attached to car using tape.</a:t>
            </a:r>
          </a:p>
          <a:p>
            <a:pPr marL="342900" indent="-342900">
              <a:buChar char="•"/>
            </a:pPr>
            <a:r>
              <a:rPr lang="en-US">
                <a:ea typeface="メイリオ"/>
                <a:cs typeface="+mn-lt"/>
              </a:rPr>
              <a:t>AIK-RA6M3 (ARM Cortex M4) used for data collection and inference/ model deployment.</a:t>
            </a:r>
          </a:p>
          <a:p>
            <a:pPr marL="342900" indent="-342900">
              <a:buChar char="•"/>
            </a:pPr>
            <a:r>
              <a:rPr lang="en-US">
                <a:ea typeface="メイリオ"/>
                <a:cs typeface="+mn-lt"/>
              </a:rPr>
              <a:t>Collect data for CAR ON (with ac), CAR OFF and DRIVING categories. </a:t>
            </a:r>
          </a:p>
          <a:p>
            <a:pPr marL="342900" indent="-342900">
              <a:buChar char="•"/>
            </a:pPr>
            <a:r>
              <a:rPr lang="en-US">
                <a:cs typeface="Arial"/>
              </a:rPr>
              <a:t>Used Toyota Prius for this PoC. </a:t>
            </a:r>
          </a:p>
          <a:p>
            <a:pPr marL="342900" indent="-342900">
              <a:buChar char="•"/>
            </a:pPr>
            <a:r>
              <a:rPr lang="en-US">
                <a:cs typeface="Arial"/>
              </a:rPr>
              <a:t>Collected ~8 minutes of data for quick prototyping. </a:t>
            </a:r>
          </a:p>
        </p:txBody>
      </p:sp>
      <p:pic>
        <p:nvPicPr>
          <p:cNvPr id="13" name="Picture Placeholder 12">
            <a:extLst>
              <a:ext uri="{FF2B5EF4-FFF2-40B4-BE49-F238E27FC236}">
                <a16:creationId xmlns:a16="http://schemas.microsoft.com/office/drawing/2014/main" id="{502BEDD2-4361-FC9E-66FD-AE69E83A083E}"/>
              </a:ext>
            </a:extLst>
          </p:cNvPr>
          <p:cNvPicPr>
            <a:picLocks noGrp="1" noChangeAspect="1"/>
          </p:cNvPicPr>
          <p:nvPr>
            <p:ph type="pic" sz="quarter" idx="15"/>
          </p:nvPr>
        </p:nvPicPr>
        <p:blipFill>
          <a:blip r:embed="rId2"/>
          <a:srcRect l="2340" r="2340"/>
          <a:stretch>
            <a:fillRect/>
          </a:stretch>
        </p:blipFill>
        <p:spPr>
          <a:prstGeom prst="rect">
            <a:avLst/>
          </a:prstGeom>
        </p:spPr>
      </p:pic>
      <p:sp>
        <p:nvSpPr>
          <p:cNvPr id="5" name="Picture Placeholder 3">
            <a:extLst>
              <a:ext uri="{FF2B5EF4-FFF2-40B4-BE49-F238E27FC236}">
                <a16:creationId xmlns:a16="http://schemas.microsoft.com/office/drawing/2014/main" id="{63B014A9-32F6-4A0E-CF42-F924C918C3B3}"/>
              </a:ext>
            </a:extLst>
          </p:cNvPr>
          <p:cNvSpPr txBox="1">
            <a:spLocks/>
          </p:cNvSpPr>
          <p:nvPr/>
        </p:nvSpPr>
        <p:spPr>
          <a:xfrm>
            <a:off x="6298292" y="5680528"/>
            <a:ext cx="5380043" cy="492429"/>
          </a:xfrm>
          <a:prstGeom prst="rect">
            <a:avLst/>
          </a:prstGeom>
          <a:ln w="6350">
            <a:noFill/>
          </a:ln>
        </p:spPr>
        <p:txBody>
          <a:bodyPr vert="horz" lIns="144000" tIns="144000" rIns="0" bIns="0" rtlCol="0" anchor="t">
            <a:normAutofit/>
          </a:bodyPr>
          <a:lstStyle>
            <a:lvl1pPr marL="0" indent="0" algn="l" defTabSz="914400" rtl="0" eaLnBrk="1" latinLnBrk="0" hangingPunct="1">
              <a:lnSpc>
                <a:spcPct val="120000"/>
              </a:lnSpc>
              <a:spcBef>
                <a:spcPts val="0"/>
              </a:spcBef>
              <a:spcAft>
                <a:spcPts val="800"/>
              </a:spcAft>
              <a:buFont typeface="Arial" panose="020B0604020202020204" pitchFamily="34" charset="0"/>
              <a:buNone/>
              <a:defRPr kumimoji="1" sz="1000" kern="1200">
                <a:solidFill>
                  <a:schemeClr val="tx1"/>
                </a:solidFill>
                <a:latin typeface="+mn-lt"/>
                <a:ea typeface="+mn-ea"/>
                <a:cs typeface="+mn-cs"/>
              </a:defRPr>
            </a:lvl1pPr>
            <a:lvl2pPr marL="1778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2pPr>
            <a:lvl3pPr marL="3556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3pPr>
            <a:lvl4pPr marL="539750" indent="-184150"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4pPr>
            <a:lvl5pPr marL="719138" indent="-179388"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algn="ctr"/>
            <a:r>
              <a:rPr lang="en-US" sz="1400" b="1" i="1">
                <a:cs typeface="Arial"/>
              </a:rPr>
              <a:t>Data Collection Setup</a:t>
            </a:r>
          </a:p>
        </p:txBody>
      </p:sp>
    </p:spTree>
    <p:extLst>
      <p:ext uri="{BB962C8B-B14F-4D97-AF65-F5344CB8AC3E}">
        <p14:creationId xmlns:p14="http://schemas.microsoft.com/office/powerpoint/2010/main" val="16012483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30B34-31F5-6571-4F22-3272CB2E42CC}"/>
              </a:ext>
            </a:extLst>
          </p:cNvPr>
          <p:cNvSpPr>
            <a:spLocks noGrp="1"/>
          </p:cNvSpPr>
          <p:nvPr>
            <p:ph type="title"/>
          </p:nvPr>
        </p:nvSpPr>
        <p:spPr/>
        <p:txBody>
          <a:bodyPr/>
          <a:lstStyle/>
          <a:p>
            <a:r>
              <a:rPr lang="en-US"/>
              <a:t>Data collection using Data Storage Tool</a:t>
            </a:r>
          </a:p>
        </p:txBody>
      </p:sp>
      <p:sp>
        <p:nvSpPr>
          <p:cNvPr id="4" name="Picture Placeholder 3">
            <a:extLst>
              <a:ext uri="{FF2B5EF4-FFF2-40B4-BE49-F238E27FC236}">
                <a16:creationId xmlns:a16="http://schemas.microsoft.com/office/drawing/2014/main" id="{79BE30F3-60CF-4F18-ACB6-8B9DD1F6E1C5}"/>
              </a:ext>
            </a:extLst>
          </p:cNvPr>
          <p:cNvSpPr>
            <a:spLocks noGrp="1"/>
          </p:cNvSpPr>
          <p:nvPr>
            <p:ph type="pic" sz="quarter" idx="15"/>
          </p:nvPr>
        </p:nvSpPr>
        <p:spPr>
          <a:xfrm>
            <a:off x="840921" y="4686299"/>
            <a:ext cx="10053643" cy="492429"/>
          </a:xfrm>
        </p:spPr>
        <p:txBody>
          <a:bodyPr>
            <a:normAutofit/>
          </a:bodyPr>
          <a:lstStyle/>
          <a:p>
            <a:pPr algn="ctr"/>
            <a:r>
              <a:rPr lang="en-US" sz="1400" b="1" i="1">
                <a:cs typeface="Arial"/>
              </a:rPr>
              <a:t>Reality AI - Data Storage Tool in e2-studio IDE</a:t>
            </a:r>
          </a:p>
        </p:txBody>
      </p:sp>
      <p:pic>
        <p:nvPicPr>
          <p:cNvPr id="6" name="Picture 5">
            <a:extLst>
              <a:ext uri="{FF2B5EF4-FFF2-40B4-BE49-F238E27FC236}">
                <a16:creationId xmlns:a16="http://schemas.microsoft.com/office/drawing/2014/main" id="{A522952C-C6B8-7143-DA6B-52C37FAC5E69}"/>
              </a:ext>
            </a:extLst>
          </p:cNvPr>
          <p:cNvPicPr>
            <a:picLocks noChangeAspect="1"/>
          </p:cNvPicPr>
          <p:nvPr/>
        </p:nvPicPr>
        <p:blipFill>
          <a:blip r:embed="rId2"/>
          <a:stretch>
            <a:fillRect/>
          </a:stretch>
        </p:blipFill>
        <p:spPr>
          <a:xfrm>
            <a:off x="2372999" y="1336221"/>
            <a:ext cx="7445829" cy="3225969"/>
          </a:xfrm>
          <a:prstGeom prst="rect">
            <a:avLst/>
          </a:prstGeom>
        </p:spPr>
      </p:pic>
      <p:sp>
        <p:nvSpPr>
          <p:cNvPr id="5" name="Picture Placeholder 3">
            <a:extLst>
              <a:ext uri="{FF2B5EF4-FFF2-40B4-BE49-F238E27FC236}">
                <a16:creationId xmlns:a16="http://schemas.microsoft.com/office/drawing/2014/main" id="{DC84AB43-A81E-FD41-C4C8-BF48EFDEBFCA}"/>
              </a:ext>
            </a:extLst>
          </p:cNvPr>
          <p:cNvSpPr txBox="1">
            <a:spLocks/>
          </p:cNvSpPr>
          <p:nvPr/>
        </p:nvSpPr>
        <p:spPr>
          <a:xfrm>
            <a:off x="612321" y="5228936"/>
            <a:ext cx="10502678" cy="710143"/>
          </a:xfrm>
          <a:prstGeom prst="rect">
            <a:avLst/>
          </a:prstGeom>
          <a:ln w="6350">
            <a:noFill/>
          </a:ln>
        </p:spPr>
        <p:txBody>
          <a:bodyPr vert="horz" lIns="144000" tIns="144000" rIns="0" bIns="0" rtlCol="0" anchor="t">
            <a:noAutofit/>
          </a:bodyPr>
          <a:lstStyle>
            <a:lvl1pPr marL="0" indent="0" algn="l" defTabSz="914400" rtl="0" eaLnBrk="1" latinLnBrk="0" hangingPunct="1">
              <a:lnSpc>
                <a:spcPct val="120000"/>
              </a:lnSpc>
              <a:spcBef>
                <a:spcPts val="0"/>
              </a:spcBef>
              <a:spcAft>
                <a:spcPts val="800"/>
              </a:spcAft>
              <a:buFont typeface="Arial" panose="020B0604020202020204" pitchFamily="34" charset="0"/>
              <a:buNone/>
              <a:defRPr kumimoji="1" sz="1000" kern="1200">
                <a:solidFill>
                  <a:schemeClr val="tx1"/>
                </a:solidFill>
                <a:latin typeface="+mn-lt"/>
                <a:ea typeface="+mn-ea"/>
                <a:cs typeface="+mn-cs"/>
              </a:defRPr>
            </a:lvl1pPr>
            <a:lvl2pPr marL="1778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2pPr>
            <a:lvl3pPr marL="3556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3pPr>
            <a:lvl4pPr marL="539750" indent="-184150"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4pPr>
            <a:lvl5pPr marL="719138" indent="-179388"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285750" indent="-285750">
              <a:buFont typeface="Arial" panose="020B0604020202020204" pitchFamily="34" charset="0"/>
              <a:buChar char="•"/>
            </a:pPr>
            <a:r>
              <a:rPr lang="en-US" sz="1600">
                <a:cs typeface="Arial"/>
              </a:rPr>
              <a:t>Renesas AI Plugins provide easy to use interface to collect data, test &amp; validate models. </a:t>
            </a:r>
            <a:endParaRPr lang="en-US"/>
          </a:p>
          <a:p>
            <a:pPr marL="285750" indent="-285750">
              <a:buFont typeface="Arial" panose="020B0604020202020204" pitchFamily="34" charset="0"/>
              <a:buChar char="•"/>
            </a:pPr>
            <a:r>
              <a:rPr lang="en-US" sz="1600">
                <a:cs typeface="Arial"/>
              </a:rPr>
              <a:t>As part of the setup, we used these plugins via e2-studio IDE to collect data &amp; test the models. </a:t>
            </a:r>
          </a:p>
        </p:txBody>
      </p:sp>
    </p:spTree>
    <p:extLst>
      <p:ext uri="{BB962C8B-B14F-4D97-AF65-F5344CB8AC3E}">
        <p14:creationId xmlns:p14="http://schemas.microsoft.com/office/powerpoint/2010/main" val="1545059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9B816-1DB7-7B7E-A15D-CC4F239F07D1}"/>
              </a:ext>
            </a:extLst>
          </p:cNvPr>
          <p:cNvSpPr>
            <a:spLocks noGrp="1"/>
          </p:cNvSpPr>
          <p:nvPr>
            <p:ph type="title"/>
          </p:nvPr>
        </p:nvSpPr>
        <p:spPr/>
        <p:txBody>
          <a:bodyPr/>
          <a:lstStyle/>
          <a:p>
            <a:r>
              <a:rPr lang="en-US"/>
              <a:t>Data segmentation</a:t>
            </a:r>
          </a:p>
        </p:txBody>
      </p:sp>
      <p:pic>
        <p:nvPicPr>
          <p:cNvPr id="6" name="Picture 5">
            <a:extLst>
              <a:ext uri="{FF2B5EF4-FFF2-40B4-BE49-F238E27FC236}">
                <a16:creationId xmlns:a16="http://schemas.microsoft.com/office/drawing/2014/main" id="{9B5188FF-C297-E297-73A8-6BEE75857F9E}"/>
              </a:ext>
            </a:extLst>
          </p:cNvPr>
          <p:cNvPicPr>
            <a:picLocks noChangeAspect="1"/>
          </p:cNvPicPr>
          <p:nvPr/>
        </p:nvPicPr>
        <p:blipFill>
          <a:blip r:embed="rId2"/>
          <a:stretch>
            <a:fillRect/>
          </a:stretch>
        </p:blipFill>
        <p:spPr>
          <a:xfrm>
            <a:off x="1838325" y="1240971"/>
            <a:ext cx="7844617" cy="3495785"/>
          </a:xfrm>
          <a:prstGeom prst="rect">
            <a:avLst/>
          </a:prstGeom>
        </p:spPr>
      </p:pic>
      <p:sp>
        <p:nvSpPr>
          <p:cNvPr id="5" name="Picture Placeholder 3">
            <a:extLst>
              <a:ext uri="{FF2B5EF4-FFF2-40B4-BE49-F238E27FC236}">
                <a16:creationId xmlns:a16="http://schemas.microsoft.com/office/drawing/2014/main" id="{29861880-AB50-0982-BC48-CC6193257D2C}"/>
              </a:ext>
            </a:extLst>
          </p:cNvPr>
          <p:cNvSpPr txBox="1">
            <a:spLocks/>
          </p:cNvSpPr>
          <p:nvPr/>
        </p:nvSpPr>
        <p:spPr>
          <a:xfrm>
            <a:off x="479800" y="5090018"/>
            <a:ext cx="11231546" cy="1180002"/>
          </a:xfrm>
          <a:prstGeom prst="rect">
            <a:avLst/>
          </a:prstGeom>
          <a:ln w="6350">
            <a:noFill/>
          </a:ln>
        </p:spPr>
        <p:txBody>
          <a:bodyPr vert="horz" lIns="144000" tIns="144000" rIns="0" bIns="0" rtlCol="0" anchor="t">
            <a:noAutofit/>
          </a:bodyPr>
          <a:lstStyle>
            <a:lvl1pPr marL="0" indent="0" algn="l" defTabSz="914400" rtl="0" eaLnBrk="1" latinLnBrk="0" hangingPunct="1">
              <a:lnSpc>
                <a:spcPct val="120000"/>
              </a:lnSpc>
              <a:spcBef>
                <a:spcPts val="0"/>
              </a:spcBef>
              <a:spcAft>
                <a:spcPts val="800"/>
              </a:spcAft>
              <a:buFont typeface="Arial" panose="020B0604020202020204" pitchFamily="34" charset="0"/>
              <a:buNone/>
              <a:defRPr kumimoji="1" sz="1000" kern="1200">
                <a:solidFill>
                  <a:schemeClr val="tx1"/>
                </a:solidFill>
                <a:latin typeface="+mn-lt"/>
                <a:ea typeface="+mn-ea"/>
                <a:cs typeface="+mn-cs"/>
              </a:defRPr>
            </a:lvl1pPr>
            <a:lvl2pPr marL="1778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2pPr>
            <a:lvl3pPr marL="355600" indent="-177800" algn="l" defTabSz="914400" rtl="0" eaLnBrk="1" latinLnBrk="0" hangingPunct="1">
              <a:lnSpc>
                <a:spcPct val="120000"/>
              </a:lnSpc>
              <a:spcBef>
                <a:spcPts val="0"/>
              </a:spcBef>
              <a:spcAft>
                <a:spcPts val="800"/>
              </a:spcAft>
              <a:buClr>
                <a:schemeClr val="tx2"/>
              </a:buClr>
              <a:buFont typeface="Wingdings" panose="05000000000000000000" pitchFamily="2" charset="2"/>
              <a:buChar char="§"/>
              <a:defRPr kumimoji="1" sz="1600" kern="1200">
                <a:solidFill>
                  <a:schemeClr val="tx1"/>
                </a:solidFill>
                <a:latin typeface="+mn-lt"/>
                <a:ea typeface="+mn-ea"/>
                <a:cs typeface="+mn-cs"/>
              </a:defRPr>
            </a:lvl3pPr>
            <a:lvl4pPr marL="539750" indent="-184150"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4pPr>
            <a:lvl5pPr marL="719138" indent="-179388" algn="l" defTabSz="914400" rtl="0" eaLnBrk="1" latinLnBrk="0" hangingPunct="1">
              <a:lnSpc>
                <a:spcPct val="120000"/>
              </a:lnSpc>
              <a:spcBef>
                <a:spcPts val="0"/>
              </a:spcBef>
              <a:spcAft>
                <a:spcPts val="800"/>
              </a:spcAft>
              <a:buFont typeface="Symbol" panose="05050102010706020507" pitchFamily="18" charset="2"/>
              <a:buChar char="-"/>
              <a:defRPr kumimoji="1"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285750" indent="-285750">
              <a:buFont typeface="Arial" panose="020B0604020202020204" pitchFamily="34" charset="0"/>
              <a:buChar char="•"/>
            </a:pPr>
            <a:r>
              <a:rPr lang="en-US" sz="1600">
                <a:cs typeface="Arial"/>
              </a:rPr>
              <a:t>Reality AI Tools preprocesses the data by breaking it down into smaller blocks. We call these blocks – segments. </a:t>
            </a:r>
            <a:endParaRPr lang="en-US"/>
          </a:p>
          <a:p>
            <a:pPr marL="285750" indent="-285750">
              <a:buChar char="•"/>
            </a:pPr>
            <a:r>
              <a:rPr lang="en-US" sz="1600">
                <a:cs typeface="Arial"/>
              </a:rPr>
              <a:t>These segments are then used to train and test the model. Purpose of this preprocessing step is to make sure model is trained on data it's going to see live – </a:t>
            </a:r>
            <a:r>
              <a:rPr lang="en-US" sz="1600" err="1">
                <a:cs typeface="Arial"/>
              </a:rPr>
              <a:t>i.e</a:t>
            </a:r>
            <a:r>
              <a:rPr lang="en-US" sz="1600">
                <a:cs typeface="Arial"/>
              </a:rPr>
              <a:t> small blocks or segments. </a:t>
            </a:r>
          </a:p>
        </p:txBody>
      </p:sp>
      <p:sp>
        <p:nvSpPr>
          <p:cNvPr id="8" name="Picture Placeholder 3">
            <a:extLst>
              <a:ext uri="{FF2B5EF4-FFF2-40B4-BE49-F238E27FC236}">
                <a16:creationId xmlns:a16="http://schemas.microsoft.com/office/drawing/2014/main" id="{C23D6877-4126-E2A1-0FD2-764F0DFCDAAC}"/>
              </a:ext>
            </a:extLst>
          </p:cNvPr>
          <p:cNvSpPr>
            <a:spLocks noGrp="1"/>
          </p:cNvSpPr>
          <p:nvPr>
            <p:ph type="pic" sz="quarter" idx="15"/>
          </p:nvPr>
        </p:nvSpPr>
        <p:spPr>
          <a:xfrm>
            <a:off x="840921" y="4686299"/>
            <a:ext cx="10053643" cy="492429"/>
          </a:xfrm>
        </p:spPr>
        <p:txBody>
          <a:bodyPr>
            <a:normAutofit/>
          </a:bodyPr>
          <a:lstStyle/>
          <a:p>
            <a:pPr algn="ctr"/>
            <a:r>
              <a:rPr lang="en-US" sz="1400" b="1" i="1">
                <a:cs typeface="Arial"/>
              </a:rPr>
              <a:t>Reality AI Tools – Curate Page for Segmentation of the Dataset</a:t>
            </a:r>
          </a:p>
        </p:txBody>
      </p:sp>
    </p:spTree>
    <p:extLst>
      <p:ext uri="{BB962C8B-B14F-4D97-AF65-F5344CB8AC3E}">
        <p14:creationId xmlns:p14="http://schemas.microsoft.com/office/powerpoint/2010/main" val="3754738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78331-153B-5505-9095-37B3A44CCC34}"/>
              </a:ext>
            </a:extLst>
          </p:cNvPr>
          <p:cNvSpPr>
            <a:spLocks noGrp="1"/>
          </p:cNvSpPr>
          <p:nvPr>
            <p:ph type="title"/>
          </p:nvPr>
        </p:nvSpPr>
        <p:spPr/>
        <p:txBody>
          <a:bodyPr/>
          <a:lstStyle/>
          <a:p>
            <a:r>
              <a:rPr lang="en-US"/>
              <a:t>Results - Model Training</a:t>
            </a:r>
          </a:p>
        </p:txBody>
      </p:sp>
      <p:sp>
        <p:nvSpPr>
          <p:cNvPr id="3" name="Text Placeholder 2">
            <a:extLst>
              <a:ext uri="{FF2B5EF4-FFF2-40B4-BE49-F238E27FC236}">
                <a16:creationId xmlns:a16="http://schemas.microsoft.com/office/drawing/2014/main" id="{E256F9B4-1E84-E049-E908-CDB6A14ABF92}"/>
              </a:ext>
            </a:extLst>
          </p:cNvPr>
          <p:cNvSpPr>
            <a:spLocks noGrp="1"/>
          </p:cNvSpPr>
          <p:nvPr>
            <p:ph type="body" sz="quarter" idx="14"/>
          </p:nvPr>
        </p:nvSpPr>
        <p:spPr>
          <a:xfrm>
            <a:off x="467999" y="1424991"/>
            <a:ext cx="5424002" cy="4146263"/>
          </a:xfrm>
        </p:spPr>
        <p:txBody>
          <a:bodyPr vert="horz" wrap="square" lIns="0" tIns="0" rIns="0" bIns="0" rtlCol="0" anchor="t">
            <a:spAutoFit/>
          </a:bodyPr>
          <a:lstStyle/>
          <a:p>
            <a:r>
              <a:rPr lang="en-US" b="1">
                <a:solidFill>
                  <a:schemeClr val="tx2"/>
                </a:solidFill>
              </a:rPr>
              <a:t>Achieved 99% K-Fold accuracy on the collected data.  </a:t>
            </a:r>
          </a:p>
          <a:p>
            <a:r>
              <a:rPr lang="en-US"/>
              <a:t>Best performing model used Spectral Shape feature space</a:t>
            </a:r>
            <a:endParaRPr lang="en-US">
              <a:cs typeface="Arial"/>
            </a:endParaRPr>
          </a:p>
          <a:p>
            <a:pPr marL="342900" indent="-342900">
              <a:buChar char="•"/>
            </a:pPr>
            <a:r>
              <a:rPr lang="en-US">
                <a:cs typeface="Arial"/>
              </a:rPr>
              <a:t>Feature Space used: Spectral Shape</a:t>
            </a:r>
          </a:p>
          <a:p>
            <a:pPr marL="285750" indent="-285750">
              <a:buFont typeface="Arial"/>
              <a:buChar char="•"/>
            </a:pPr>
            <a:r>
              <a:rPr lang="en-US"/>
              <a:t>Flash = 11.6 KB</a:t>
            </a:r>
            <a:endParaRPr lang="en-US">
              <a:cs typeface="Arial"/>
            </a:endParaRPr>
          </a:p>
          <a:p>
            <a:pPr marL="285750" indent="-285750">
              <a:buFont typeface="Arial"/>
              <a:buChar char="•"/>
            </a:pPr>
            <a:r>
              <a:rPr lang="en-US"/>
              <a:t>RAM = 3 KB</a:t>
            </a:r>
            <a:endParaRPr lang="en-US">
              <a:cs typeface="Arial"/>
            </a:endParaRPr>
          </a:p>
          <a:p>
            <a:pPr marL="285750" indent="-285750">
              <a:buFont typeface="Arial"/>
              <a:buChar char="•"/>
            </a:pPr>
            <a:r>
              <a:rPr lang="en-US">
                <a:cs typeface="Arial"/>
              </a:rPr>
              <a:t>Multiplication Operations: 10752</a:t>
            </a:r>
          </a:p>
          <a:p>
            <a:pPr marL="825500" lvl="3" indent="-285750">
              <a:buFont typeface="Arial"/>
              <a:buChar char="•"/>
            </a:pPr>
            <a:r>
              <a:rPr lang="en-US">
                <a:cs typeface="Arial"/>
              </a:rPr>
              <a:t>Feature Space: 4608</a:t>
            </a:r>
          </a:p>
          <a:p>
            <a:pPr marL="825500" lvl="3" indent="-285750">
              <a:buFont typeface="Arial"/>
              <a:buChar char="•"/>
            </a:pPr>
            <a:r>
              <a:rPr lang="en-US">
                <a:cs typeface="Arial"/>
              </a:rPr>
              <a:t>Classifier: 6144</a:t>
            </a:r>
          </a:p>
          <a:p>
            <a:pPr marL="285750" indent="-285750">
              <a:buFont typeface="Arial" panose="05050102010706020507" pitchFamily="18" charset="2"/>
              <a:buChar char="•"/>
            </a:pPr>
            <a:r>
              <a:rPr lang="en-US">
                <a:cs typeface="Arial"/>
              </a:rPr>
              <a:t>Model: Support Vector Machine (One VS One decision structure). </a:t>
            </a:r>
          </a:p>
          <a:p>
            <a:pPr marL="285750" indent="-285750">
              <a:buFont typeface="Arial"/>
              <a:buChar char="•"/>
            </a:pPr>
            <a:endParaRPr lang="en-US">
              <a:cs typeface="Arial"/>
            </a:endParaRPr>
          </a:p>
        </p:txBody>
      </p:sp>
      <p:pic>
        <p:nvPicPr>
          <p:cNvPr id="8" name="Picture Placeholder 7">
            <a:extLst>
              <a:ext uri="{FF2B5EF4-FFF2-40B4-BE49-F238E27FC236}">
                <a16:creationId xmlns:a16="http://schemas.microsoft.com/office/drawing/2014/main" id="{C02CBDFB-5F36-A706-1523-6A8CF9C31356}"/>
              </a:ext>
            </a:extLst>
          </p:cNvPr>
          <p:cNvPicPr>
            <a:picLocks noGrp="1" noChangeAspect="1"/>
          </p:cNvPicPr>
          <p:nvPr>
            <p:ph type="pic" sz="quarter" idx="15"/>
          </p:nvPr>
        </p:nvPicPr>
        <p:blipFill>
          <a:blip r:embed="rId2"/>
          <a:srcRect t="2285" b="2285"/>
          <a:stretch/>
        </p:blipFill>
        <p:spPr/>
      </p:pic>
      <p:sp>
        <p:nvSpPr>
          <p:cNvPr id="5" name="TextBox 4">
            <a:extLst>
              <a:ext uri="{FF2B5EF4-FFF2-40B4-BE49-F238E27FC236}">
                <a16:creationId xmlns:a16="http://schemas.microsoft.com/office/drawing/2014/main" id="{808D68AF-AA1C-5167-828C-78B8C5741E2B}"/>
              </a:ext>
            </a:extLst>
          </p:cNvPr>
          <p:cNvSpPr txBox="1"/>
          <p:nvPr/>
        </p:nvSpPr>
        <p:spPr>
          <a:xfrm>
            <a:off x="6771862" y="5770116"/>
            <a:ext cx="445152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i="1">
                <a:cs typeface="Arial"/>
              </a:rPr>
              <a:t>K-Fold Accuracy Confusion Matrix</a:t>
            </a:r>
          </a:p>
        </p:txBody>
      </p:sp>
    </p:spTree>
    <p:extLst>
      <p:ext uri="{BB962C8B-B14F-4D97-AF65-F5344CB8AC3E}">
        <p14:creationId xmlns:p14="http://schemas.microsoft.com/office/powerpoint/2010/main" val="666067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53745-77B5-D049-2D2E-5AB8D9E2312F}"/>
              </a:ext>
            </a:extLst>
          </p:cNvPr>
          <p:cNvSpPr>
            <a:spLocks noGrp="1"/>
          </p:cNvSpPr>
          <p:nvPr>
            <p:ph type="title"/>
          </p:nvPr>
        </p:nvSpPr>
        <p:spPr/>
        <p:txBody>
          <a:bodyPr/>
          <a:lstStyle/>
          <a:p>
            <a:r>
              <a:rPr lang="en-US"/>
              <a:t>Feature Explanation – Spectral shape</a:t>
            </a:r>
          </a:p>
        </p:txBody>
      </p:sp>
      <p:sp>
        <p:nvSpPr>
          <p:cNvPr id="3" name="Text Placeholder 2">
            <a:extLst>
              <a:ext uri="{FF2B5EF4-FFF2-40B4-BE49-F238E27FC236}">
                <a16:creationId xmlns:a16="http://schemas.microsoft.com/office/drawing/2014/main" id="{61004B9F-4E01-41F9-EC21-6C8A218615A7}"/>
              </a:ext>
            </a:extLst>
          </p:cNvPr>
          <p:cNvSpPr>
            <a:spLocks noGrp="1"/>
          </p:cNvSpPr>
          <p:nvPr>
            <p:ph idx="1"/>
          </p:nvPr>
        </p:nvSpPr>
        <p:spPr>
          <a:xfrm>
            <a:off x="467724" y="1361215"/>
            <a:ext cx="4731131" cy="4420506"/>
          </a:xfrm>
        </p:spPr>
        <p:txBody>
          <a:bodyPr vert="horz" wrap="square" lIns="0" tIns="0" rIns="0" bIns="0" rtlCol="0" anchor="t">
            <a:spAutoFit/>
          </a:bodyPr>
          <a:lstStyle/>
          <a:p>
            <a:r>
              <a:rPr lang="en-US" sz="1400">
                <a:cs typeface="Arial"/>
              </a:rPr>
              <a:t>This is a decision significance plot showing relative importance of the frequency bands; the more orange, the more significant to the decision.</a:t>
            </a:r>
          </a:p>
          <a:p>
            <a:r>
              <a:rPr lang="en-US" sz="1400" b="1">
                <a:cs typeface="Arial"/>
              </a:rPr>
              <a:t>Interpretation: </a:t>
            </a:r>
            <a:r>
              <a:rPr lang="en-US" sz="1400">
                <a:cs typeface="Arial"/>
              </a:rPr>
              <a:t>This shows that low frequency range is more significant in making the distinction between car-off and car-on. The signals have significant peaks at frequency below 100 Hz. This suggests that a much lower frequency range can be used to re-train a smaller classifier using lesser resources</a:t>
            </a:r>
          </a:p>
          <a:p>
            <a:r>
              <a:rPr lang="en-US" sz="1400" b="1">
                <a:cs typeface="Arial"/>
              </a:rPr>
              <a:t>How its calculated: </a:t>
            </a:r>
            <a:r>
              <a:rPr lang="en-US" sz="1400">
                <a:cs typeface="Arial"/>
              </a:rPr>
              <a:t>First we compute the absolute value of the real portion of the FFT. This is also referred as an amplitude spectrum in signal processing. It represents power transmitted by each frequency in the spectrum.</a:t>
            </a:r>
          </a:p>
          <a:p>
            <a:r>
              <a:rPr lang="en-US" sz="1400">
                <a:cs typeface="Arial"/>
              </a:rPr>
              <a:t>Computed value is then normalized. Because of the normalization, the spectral shape feature space is not sensitive to increased wave amplitude or power. </a:t>
            </a:r>
          </a:p>
        </p:txBody>
      </p:sp>
      <p:pic>
        <p:nvPicPr>
          <p:cNvPr id="5" name="Picture 4" descr="A graph of a car&#10;&#10;AI-generated content may be incorrect.">
            <a:extLst>
              <a:ext uri="{FF2B5EF4-FFF2-40B4-BE49-F238E27FC236}">
                <a16:creationId xmlns:a16="http://schemas.microsoft.com/office/drawing/2014/main" id="{33172CA4-C7E3-382B-D2FC-759477CA26C5}"/>
              </a:ext>
            </a:extLst>
          </p:cNvPr>
          <p:cNvPicPr>
            <a:picLocks noChangeAspect="1"/>
          </p:cNvPicPr>
          <p:nvPr/>
        </p:nvPicPr>
        <p:blipFill>
          <a:blip r:embed="rId2"/>
          <a:stretch>
            <a:fillRect/>
          </a:stretch>
        </p:blipFill>
        <p:spPr>
          <a:xfrm>
            <a:off x="5284423" y="1981120"/>
            <a:ext cx="6811618" cy="2902745"/>
          </a:xfrm>
          <a:prstGeom prst="rect">
            <a:avLst/>
          </a:prstGeom>
        </p:spPr>
      </p:pic>
      <p:sp>
        <p:nvSpPr>
          <p:cNvPr id="6" name="Oval 5">
            <a:extLst>
              <a:ext uri="{FF2B5EF4-FFF2-40B4-BE49-F238E27FC236}">
                <a16:creationId xmlns:a16="http://schemas.microsoft.com/office/drawing/2014/main" id="{000A87E8-C023-012F-9CAB-47780CE3AB10}"/>
              </a:ext>
            </a:extLst>
          </p:cNvPr>
          <p:cNvSpPr/>
          <p:nvPr/>
        </p:nvSpPr>
        <p:spPr>
          <a:xfrm>
            <a:off x="7242915" y="2854637"/>
            <a:ext cx="1084268" cy="176193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6CBB9B5-A4F9-4968-294E-9F7B9F343AFF}"/>
              </a:ext>
            </a:extLst>
          </p:cNvPr>
          <p:cNvSpPr txBox="1"/>
          <p:nvPr/>
        </p:nvSpPr>
        <p:spPr>
          <a:xfrm>
            <a:off x="6467062" y="4974986"/>
            <a:ext cx="4451524"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i="1">
                <a:cs typeface="Arial"/>
              </a:rPr>
              <a:t>Feature Space Decision Significance Plot</a:t>
            </a:r>
            <a:endParaRPr lang="en-US"/>
          </a:p>
        </p:txBody>
      </p:sp>
    </p:spTree>
    <p:extLst>
      <p:ext uri="{BB962C8B-B14F-4D97-AF65-F5344CB8AC3E}">
        <p14:creationId xmlns:p14="http://schemas.microsoft.com/office/powerpoint/2010/main" val="18352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07BA3-EA76-84BF-8088-CD72A463C732}"/>
              </a:ext>
            </a:extLst>
          </p:cNvPr>
          <p:cNvSpPr>
            <a:spLocks noGrp="1"/>
          </p:cNvSpPr>
          <p:nvPr>
            <p:ph type="title"/>
          </p:nvPr>
        </p:nvSpPr>
        <p:spPr>
          <a:xfrm>
            <a:off x="468000" y="116632"/>
            <a:ext cx="8520000" cy="886397"/>
          </a:xfrm>
        </p:spPr>
        <p:txBody>
          <a:bodyPr wrap="square" anchor="ctr">
            <a:normAutofit/>
          </a:bodyPr>
          <a:lstStyle/>
          <a:p>
            <a:r>
              <a:rPr lang="en-US"/>
              <a:t>MCU/ MPU Selection</a:t>
            </a:r>
          </a:p>
        </p:txBody>
      </p:sp>
      <p:pic>
        <p:nvPicPr>
          <p:cNvPr id="4" name="Picture 3" descr="A screenshot of a computer&#10;&#10;AI-generated content may be incorrect.">
            <a:extLst>
              <a:ext uri="{FF2B5EF4-FFF2-40B4-BE49-F238E27FC236}">
                <a16:creationId xmlns:a16="http://schemas.microsoft.com/office/drawing/2014/main" id="{56C74155-9F7E-42CA-BA2D-CD718F2D3436}"/>
              </a:ext>
            </a:extLst>
          </p:cNvPr>
          <p:cNvPicPr>
            <a:picLocks noChangeAspect="1"/>
          </p:cNvPicPr>
          <p:nvPr/>
        </p:nvPicPr>
        <p:blipFill>
          <a:blip r:embed="rId2"/>
          <a:stretch>
            <a:fillRect/>
          </a:stretch>
        </p:blipFill>
        <p:spPr>
          <a:xfrm>
            <a:off x="6226730" y="1304877"/>
            <a:ext cx="5526881" cy="2694353"/>
          </a:xfrm>
          <a:prstGeom prst="rect">
            <a:avLst/>
          </a:prstGeom>
          <a:noFill/>
        </p:spPr>
      </p:pic>
      <p:sp>
        <p:nvSpPr>
          <p:cNvPr id="6" name="TextBox 5">
            <a:extLst>
              <a:ext uri="{FF2B5EF4-FFF2-40B4-BE49-F238E27FC236}">
                <a16:creationId xmlns:a16="http://schemas.microsoft.com/office/drawing/2014/main" id="{C463FF5F-DDE5-3903-1271-808A2C938FC2}"/>
              </a:ext>
            </a:extLst>
          </p:cNvPr>
          <p:cNvSpPr txBox="1"/>
          <p:nvPr/>
        </p:nvSpPr>
        <p:spPr>
          <a:xfrm>
            <a:off x="472558" y="4524744"/>
            <a:ext cx="11388649"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1600">
                <a:cs typeface="Arial"/>
              </a:rPr>
              <a:t>Reality AI Tools MCU/ MPU Selection module can assist in figuring out the right MCU needed to deploy the model. </a:t>
            </a:r>
          </a:p>
          <a:p>
            <a:pPr marL="285750" indent="-285750">
              <a:buFont typeface="Arial"/>
              <a:buChar char="•"/>
            </a:pPr>
            <a:r>
              <a:rPr lang="en-US" sz="1600">
                <a:cs typeface="Arial"/>
              </a:rPr>
              <a:t>The module directly links to the Renesas Part Selector with various MCU/ MPU options to select from. </a:t>
            </a:r>
          </a:p>
          <a:p>
            <a:pPr marL="285750" indent="-285750">
              <a:buFont typeface="Arial"/>
              <a:buChar char="•"/>
            </a:pPr>
            <a:r>
              <a:rPr lang="en-US" sz="1600">
                <a:cs typeface="Arial"/>
              </a:rPr>
              <a:t>Note: The model selected for testing was just one of the option available for live testing. This does not indicate any final solution. </a:t>
            </a:r>
            <a:r>
              <a:rPr lang="en-US" sz="1600" i="1">
                <a:solidFill>
                  <a:schemeClr val="tx2"/>
                </a:solidFill>
                <a:cs typeface="Arial"/>
              </a:rPr>
              <a:t>We have a range of models available for testing. Some of them require Flash memory as low as 600 bytes and a RAM of 62 bytes only. These models can fit any RA, RX, RL78 &amp; RZ cores available across Renesas portfolio.</a:t>
            </a:r>
            <a:r>
              <a:rPr lang="en-US" sz="1600">
                <a:cs typeface="Arial"/>
              </a:rPr>
              <a:t>  </a:t>
            </a:r>
            <a:endParaRPr lang="en-US"/>
          </a:p>
        </p:txBody>
      </p:sp>
      <p:pic>
        <p:nvPicPr>
          <p:cNvPr id="7" name="Picture 6" descr="A screenshot of a computer&#10;&#10;AI-generated content may be incorrect.">
            <a:extLst>
              <a:ext uri="{FF2B5EF4-FFF2-40B4-BE49-F238E27FC236}">
                <a16:creationId xmlns:a16="http://schemas.microsoft.com/office/drawing/2014/main" id="{6078202B-F5A5-C6C5-A5FA-42AE5435B25F}"/>
              </a:ext>
            </a:extLst>
          </p:cNvPr>
          <p:cNvPicPr>
            <a:picLocks noChangeAspect="1"/>
          </p:cNvPicPr>
          <p:nvPr/>
        </p:nvPicPr>
        <p:blipFill>
          <a:blip r:embed="rId3"/>
          <a:stretch>
            <a:fillRect/>
          </a:stretch>
        </p:blipFill>
        <p:spPr>
          <a:xfrm>
            <a:off x="129953" y="1306398"/>
            <a:ext cx="5966048" cy="2656229"/>
          </a:xfrm>
          <a:prstGeom prst="rect">
            <a:avLst/>
          </a:prstGeom>
        </p:spPr>
      </p:pic>
      <p:sp>
        <p:nvSpPr>
          <p:cNvPr id="8" name="TextBox 7">
            <a:extLst>
              <a:ext uri="{FF2B5EF4-FFF2-40B4-BE49-F238E27FC236}">
                <a16:creationId xmlns:a16="http://schemas.microsoft.com/office/drawing/2014/main" id="{7019833C-A73F-F071-2EE8-22B369C19335}"/>
              </a:ext>
            </a:extLst>
          </p:cNvPr>
          <p:cNvSpPr txBox="1"/>
          <p:nvPr/>
        </p:nvSpPr>
        <p:spPr>
          <a:xfrm>
            <a:off x="1110511" y="3999023"/>
            <a:ext cx="400493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i="1">
                <a:cs typeface="Arial"/>
              </a:rPr>
              <a:t>Tools MCU/ MPU Selection Module</a:t>
            </a:r>
            <a:endParaRPr lang="en-US"/>
          </a:p>
        </p:txBody>
      </p:sp>
      <p:sp>
        <p:nvSpPr>
          <p:cNvPr id="9" name="TextBox 8">
            <a:extLst>
              <a:ext uri="{FF2B5EF4-FFF2-40B4-BE49-F238E27FC236}">
                <a16:creationId xmlns:a16="http://schemas.microsoft.com/office/drawing/2014/main" id="{4EA0ADF7-46A8-CD4F-5338-B6BDD458A005}"/>
              </a:ext>
            </a:extLst>
          </p:cNvPr>
          <p:cNvSpPr txBox="1"/>
          <p:nvPr/>
        </p:nvSpPr>
        <p:spPr>
          <a:xfrm>
            <a:off x="6987952" y="3845441"/>
            <a:ext cx="400493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b="1" i="1">
                <a:cs typeface="Arial"/>
              </a:rPr>
              <a:t>Renesas Part Selector</a:t>
            </a:r>
            <a:endParaRPr lang="en-US"/>
          </a:p>
        </p:txBody>
      </p:sp>
    </p:spTree>
    <p:extLst>
      <p:ext uri="{BB962C8B-B14F-4D97-AF65-F5344CB8AC3E}">
        <p14:creationId xmlns:p14="http://schemas.microsoft.com/office/powerpoint/2010/main" val="2184360855"/>
      </p:ext>
    </p:extLst>
  </p:cSld>
  <p:clrMapOvr>
    <a:masterClrMapping/>
  </p:clrMapOvr>
</p:sld>
</file>

<file path=ppt/theme/theme1.xml><?xml version="1.0" encoding="utf-8"?>
<a:theme xmlns:a="http://schemas.openxmlformats.org/drawingml/2006/main" name="Renesas Template 2022 - EN Confidential">
  <a:themeElements>
    <a:clrScheme name="Renesas_colors">
      <a:dk1>
        <a:srgbClr val="3C3C3B"/>
      </a:dk1>
      <a:lt1>
        <a:sysClr val="window" lastClr="FFFFFF"/>
      </a:lt1>
      <a:dk2>
        <a:srgbClr val="06418C"/>
      </a:dk2>
      <a:lt2>
        <a:srgbClr val="F2F2F2"/>
      </a:lt2>
      <a:accent1>
        <a:srgbClr val="4471A9"/>
      </a:accent1>
      <a:accent2>
        <a:srgbClr val="D70000"/>
      </a:accent2>
      <a:accent3>
        <a:srgbClr val="FFC800"/>
      </a:accent3>
      <a:accent4>
        <a:srgbClr val="669933"/>
      </a:accent4>
      <a:accent5>
        <a:srgbClr val="993399"/>
      </a:accent5>
      <a:accent6>
        <a:srgbClr val="9D9D9D"/>
      </a:accent6>
      <a:hlink>
        <a:srgbClr val="06418C"/>
      </a:hlink>
      <a:folHlink>
        <a:srgbClr val="993399"/>
      </a:folHlink>
    </a:clrScheme>
    <a:fontScheme name="ユーザー定義 1">
      <a:majorFont>
        <a:latin typeface="Arial Narrow"/>
        <a:ea typeface="メイリオ"/>
        <a:cs typeface=""/>
      </a:majorFont>
      <a:minorFont>
        <a:latin typeface="Arial"/>
        <a:ea typeface="メイリオ"/>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プレゼンテーション1" id="{125BF400-27B7-465A-8934-9CF6A6465084}" vid="{1A36E5B4-3FB3-4271-8F0B-A55F62731BE0}"/>
    </a:ext>
  </a:ext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d84f77f-7dfd-4dda-b15f-f2421f42ffc1">
      <Terms xmlns="http://schemas.microsoft.com/office/infopath/2007/PartnerControls"/>
    </lcf76f155ced4ddcb4097134ff3c332f>
    <TaxCatchAll xmlns="06156bba-604f-4d0e-a072-285dadbb2f4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DF28C1C9B89F5B48AA3C66AB4EBB6059" ma:contentTypeVersion="12" ma:contentTypeDescription="新しいドキュメントを作成します。" ma:contentTypeScope="" ma:versionID="8987899a15d67828338f1d1fdab9e4bc">
  <xsd:schema xmlns:xsd="http://www.w3.org/2001/XMLSchema" xmlns:xs="http://www.w3.org/2001/XMLSchema" xmlns:p="http://schemas.microsoft.com/office/2006/metadata/properties" xmlns:ns2="bd84f77f-7dfd-4dda-b15f-f2421f42ffc1" xmlns:ns3="06156bba-604f-4d0e-a072-285dadbb2f45" targetNamespace="http://schemas.microsoft.com/office/2006/metadata/properties" ma:root="true" ma:fieldsID="23bfe8ae42d54fc0d164b08f4a082ed2" ns2:_="" ns3:_="">
    <xsd:import namespace="bd84f77f-7dfd-4dda-b15f-f2421f42ffc1"/>
    <xsd:import namespace="06156bba-604f-4d0e-a072-285dadbb2f4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84f77f-7dfd-4dda-b15f-f2421f42ff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31f0850-98f7-4372-8aa8-4aaf7edce82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6156bba-604f-4d0e-a072-285dadbb2f4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85b183c-c571-439a-a318-c76dec6a745c}" ma:internalName="TaxCatchAll" ma:showField="CatchAllData" ma:web="06156bba-604f-4d0e-a072-285dadbb2f4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71853E-0EF3-4973-AB23-17AA5798BB66}">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b5d0f50e-61a6-494e-8558-417d425feaa0"/>
    <ds:schemaRef ds:uri="http://purl.org/dc/terms/"/>
    <ds:schemaRef ds:uri="9679986f-f9d7-43bd-b1b5-73ea70cb058d"/>
    <ds:schemaRef ds:uri="http://www.w3.org/XML/1998/namespace"/>
    <ds:schemaRef ds:uri="http://purl.org/dc/dcmitype/"/>
  </ds:schemaRefs>
</ds:datastoreItem>
</file>

<file path=customXml/itemProps2.xml><?xml version="1.0" encoding="utf-8"?>
<ds:datastoreItem xmlns:ds="http://schemas.openxmlformats.org/officeDocument/2006/customXml" ds:itemID="{2F3BE601-7F02-4240-9AF6-86A6A55D9AEF}">
  <ds:schemaRefs>
    <ds:schemaRef ds:uri="http://schemas.microsoft.com/sharepoint/v3/contenttype/forms"/>
  </ds:schemaRefs>
</ds:datastoreItem>
</file>

<file path=customXml/itemProps3.xml><?xml version="1.0" encoding="utf-8"?>
<ds:datastoreItem xmlns:ds="http://schemas.openxmlformats.org/officeDocument/2006/customXml" ds:itemID="{8F0D4549-BBD0-4670-9352-8A2193359ED0}"/>
</file>

<file path=docProps/app.xml><?xml version="1.0" encoding="utf-8"?>
<Properties xmlns="http://schemas.openxmlformats.org/officeDocument/2006/extended-properties" xmlns:vt="http://schemas.openxmlformats.org/officeDocument/2006/docPropsVTypes">
  <Template>EN_conf_2023_Renesas_PPTtemp</Template>
  <TotalTime>0</TotalTime>
  <Words>661</Words>
  <Application>Microsoft Office PowerPoint</Application>
  <PresentationFormat>ワイド画面</PresentationFormat>
  <Paragraphs>49</Paragraphs>
  <Slides>8</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8</vt:i4>
      </vt:variant>
    </vt:vector>
  </HeadingPairs>
  <TitlesOfParts>
    <vt:vector size="15" baseType="lpstr">
      <vt:lpstr>メイリオ</vt:lpstr>
      <vt:lpstr>Arial</vt:lpstr>
      <vt:lpstr>Arial Narrow</vt:lpstr>
      <vt:lpstr>Calibri</vt:lpstr>
      <vt:lpstr>Symbol</vt:lpstr>
      <vt:lpstr>Wingdings</vt:lpstr>
      <vt:lpstr>Renesas Template 2022 - EN Confidential</vt:lpstr>
      <vt:lpstr>PowerPoint プレゼンテーション</vt:lpstr>
      <vt:lpstr>Summary</vt:lpstr>
      <vt:lpstr>Setup - Driving Car</vt:lpstr>
      <vt:lpstr>Data collection using Data Storage Tool</vt:lpstr>
      <vt:lpstr>Data segmentation</vt:lpstr>
      <vt:lpstr>Results - Model Training</vt:lpstr>
      <vt:lpstr>Feature Explanation – Spectral shape</vt:lpstr>
      <vt:lpstr>MCU/ MPU Selection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Lafferty</dc:creator>
  <cp:lastModifiedBy>Makiko Seki</cp:lastModifiedBy>
  <cp:revision>2</cp:revision>
  <dcterms:created xsi:type="dcterms:W3CDTF">2023-07-19T19:16:25Z</dcterms:created>
  <dcterms:modified xsi:type="dcterms:W3CDTF">2025-08-21T01:16:20Z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0x010100DF28C1C9B89F5B48AA3C66AB4EBB6059</vt:lpwstr>
  </property>
  <property fmtid="{D5CDD505-2E9C-101B-9397-08002B2CF9AE}" pid="3" name="xd_ProgID">
    <vt:lpwstr/>
  </property>
  <property fmtid="{D5CDD505-2E9C-101B-9397-08002B2CF9AE}" pid="4" name="ComplianceAssetId">
    <vt:lpwstr/>
  </property>
  <property fmtid="{D5CDD505-2E9C-101B-9397-08002B2CF9AE}" pid="5" name="TemplateUrl">
    <vt:lpwstr/>
  </property>
  <property fmtid="{D5CDD505-2E9C-101B-9397-08002B2CF9AE}" pid="6" name="MediaServiceImageTags">
    <vt:lpwstr/>
  </property>
</Properties>
</file>